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676" r:id="rId2"/>
    <p:sldMasterId id="2147483712" r:id="rId3"/>
    <p:sldMasterId id="2147483723" r:id="rId4"/>
    <p:sldMasterId id="2147483729" r:id="rId5"/>
  </p:sldMasterIdLst>
  <p:notesMasterIdLst>
    <p:notesMasterId r:id="rId65"/>
  </p:notesMasterIdLst>
  <p:sldIdLst>
    <p:sldId id="2147472940" r:id="rId6"/>
    <p:sldId id="988" r:id="rId7"/>
    <p:sldId id="2147472902" r:id="rId8"/>
    <p:sldId id="2147472939" r:id="rId9"/>
    <p:sldId id="2147472916" r:id="rId10"/>
    <p:sldId id="860" r:id="rId11"/>
    <p:sldId id="2147472925" r:id="rId12"/>
    <p:sldId id="279" r:id="rId13"/>
    <p:sldId id="2147472934" r:id="rId14"/>
    <p:sldId id="2147472937" r:id="rId15"/>
    <p:sldId id="270" r:id="rId16"/>
    <p:sldId id="271" r:id="rId17"/>
    <p:sldId id="272" r:id="rId18"/>
    <p:sldId id="313" r:id="rId19"/>
    <p:sldId id="1024" r:id="rId20"/>
    <p:sldId id="1013" r:id="rId21"/>
    <p:sldId id="2147472935" r:id="rId22"/>
    <p:sldId id="2147472941" r:id="rId23"/>
    <p:sldId id="2147472910" r:id="rId24"/>
    <p:sldId id="2147472943" r:id="rId25"/>
    <p:sldId id="269" r:id="rId26"/>
    <p:sldId id="2147472948" r:id="rId27"/>
    <p:sldId id="2147472949" r:id="rId28"/>
    <p:sldId id="263" r:id="rId29"/>
    <p:sldId id="2147472924" r:id="rId30"/>
    <p:sldId id="297" r:id="rId31"/>
    <p:sldId id="301" r:id="rId32"/>
    <p:sldId id="303" r:id="rId33"/>
    <p:sldId id="2147472936" r:id="rId34"/>
    <p:sldId id="312" r:id="rId35"/>
    <p:sldId id="2147472908" r:id="rId36"/>
    <p:sldId id="264" r:id="rId37"/>
    <p:sldId id="274" r:id="rId38"/>
    <p:sldId id="275" r:id="rId39"/>
    <p:sldId id="276" r:id="rId40"/>
    <p:sldId id="277" r:id="rId41"/>
    <p:sldId id="278" r:id="rId42"/>
    <p:sldId id="2147472938" r:id="rId43"/>
    <p:sldId id="2147472928" r:id="rId44"/>
    <p:sldId id="2147472930" r:id="rId45"/>
    <p:sldId id="2147472923" r:id="rId46"/>
    <p:sldId id="262" r:id="rId47"/>
    <p:sldId id="2147472918" r:id="rId48"/>
    <p:sldId id="2147472950" r:id="rId49"/>
    <p:sldId id="2147472913" r:id="rId50"/>
    <p:sldId id="2147472919" r:id="rId51"/>
    <p:sldId id="2147472929" r:id="rId52"/>
    <p:sldId id="281" r:id="rId53"/>
    <p:sldId id="282" r:id="rId54"/>
    <p:sldId id="283" r:id="rId55"/>
    <p:sldId id="284" r:id="rId56"/>
    <p:sldId id="285" r:id="rId57"/>
    <p:sldId id="2147472890" r:id="rId58"/>
    <p:sldId id="2147472907" r:id="rId59"/>
    <p:sldId id="2147472922" r:id="rId60"/>
    <p:sldId id="2146848754" r:id="rId61"/>
    <p:sldId id="1026" r:id="rId62"/>
    <p:sldId id="980" r:id="rId63"/>
    <p:sldId id="2147472926" r:id="rId64"/>
  </p:sldIdLst>
  <p:sldSz cx="12192000" cy="6858000"/>
  <p:notesSz cx="6858000" cy="91440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07" userDrawn="1">
          <p15:clr>
            <a:srgbClr val="A4A3A4"/>
          </p15:clr>
        </p15:guide>
        <p15:guide id="2" pos="39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len Reddel" initials="HR" lastIdx="1" clrIdx="0">
    <p:extLst>
      <p:ext uri="{19B8F6BF-5375-455C-9EA6-DF929625EA0E}">
        <p15:presenceInfo xmlns:p15="http://schemas.microsoft.com/office/powerpoint/2012/main" userId="S::helen.reddel@sydney.edu.au::820d645c-3a01-4667-bf6d-7620079c95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6B0A"/>
    <a:srgbClr val="F79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89524" autoAdjust="0"/>
  </p:normalViewPr>
  <p:slideViewPr>
    <p:cSldViewPr snapToGrid="0" showGuides="1">
      <p:cViewPr varScale="1">
        <p:scale>
          <a:sx n="114" d="100"/>
          <a:sy n="114" d="100"/>
        </p:scale>
        <p:origin x="1048" y="176"/>
      </p:cViewPr>
      <p:guideLst>
        <p:guide orient="horz" pos="3407"/>
        <p:guide pos="393"/>
      </p:guideLst>
    </p:cSldViewPr>
  </p:slideViewPr>
  <p:notesTextViewPr>
    <p:cViewPr>
      <p:scale>
        <a:sx n="1" d="1"/>
        <a:sy n="1" d="1"/>
      </p:scale>
      <p:origin x="0" y="0"/>
    </p:cViewPr>
  </p:notesTextViewPr>
  <p:sorterViewPr>
    <p:cViewPr>
      <p:scale>
        <a:sx n="150" d="100"/>
        <a:sy n="150" d="100"/>
      </p:scale>
      <p:origin x="0" y="-558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89AF2E-5E99-4813-9B2C-C2A88BAE6D0A}" type="datetimeFigureOut">
              <a:rPr lang="en-AU" smtClean="0"/>
              <a:t>30/6/2024</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DE7CD0-D342-4853-9B24-2629CAF6F161}" type="slidenum">
              <a:rPr lang="en-AU" smtClean="0"/>
              <a:t>‹#›</a:t>
            </a:fld>
            <a:endParaRPr lang="en-AU"/>
          </a:p>
        </p:txBody>
      </p:sp>
    </p:spTree>
    <p:extLst>
      <p:ext uri="{BB962C8B-B14F-4D97-AF65-F5344CB8AC3E}">
        <p14:creationId xmlns:p14="http://schemas.microsoft.com/office/powerpoint/2010/main" val="27051083"/>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2</a:t>
            </a:fld>
            <a:endParaRPr lang="en-AU"/>
          </a:p>
        </p:txBody>
      </p:sp>
    </p:spTree>
    <p:extLst>
      <p:ext uri="{BB962C8B-B14F-4D97-AF65-F5344CB8AC3E}">
        <p14:creationId xmlns:p14="http://schemas.microsoft.com/office/powerpoint/2010/main" val="863539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t>Speakers: choose between this slide and the previous slide depending on whether combination ICS-SABA is available in the country for which you are giving the presentation</a:t>
            </a:r>
            <a:endParaRPr lang="en-AU"/>
          </a:p>
          <a:p>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23</a:t>
            </a:fld>
            <a:endParaRPr lang="en-AU"/>
          </a:p>
        </p:txBody>
      </p:sp>
    </p:spTree>
    <p:extLst>
      <p:ext uri="{BB962C8B-B14F-4D97-AF65-F5344CB8AC3E}">
        <p14:creationId xmlns:p14="http://schemas.microsoft.com/office/powerpoint/2010/main" val="2107964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24</a:t>
            </a:fld>
            <a:endParaRPr lang="en-AU"/>
          </a:p>
        </p:txBody>
      </p:sp>
    </p:spTree>
    <p:extLst>
      <p:ext uri="{BB962C8B-B14F-4D97-AF65-F5344CB8AC3E}">
        <p14:creationId xmlns:p14="http://schemas.microsoft.com/office/powerpoint/2010/main" val="3944316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26</a:t>
            </a:fld>
            <a:endParaRPr lang="en-AU"/>
          </a:p>
        </p:txBody>
      </p:sp>
    </p:spTree>
    <p:extLst>
      <p:ext uri="{BB962C8B-B14F-4D97-AF65-F5344CB8AC3E}">
        <p14:creationId xmlns:p14="http://schemas.microsoft.com/office/powerpoint/2010/main" val="3760357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E7CD0-D342-4853-9B24-2629CAF6F16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4807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E7CD0-D342-4853-9B24-2629CAF6F16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1581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E7CD0-D342-4853-9B24-2629CAF6F16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9076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41</a:t>
            </a:fld>
            <a:endParaRPr lang="en-AU"/>
          </a:p>
        </p:txBody>
      </p:sp>
    </p:spTree>
    <p:extLst>
      <p:ext uri="{BB962C8B-B14F-4D97-AF65-F5344CB8AC3E}">
        <p14:creationId xmlns:p14="http://schemas.microsoft.com/office/powerpoint/2010/main" val="3071789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43</a:t>
            </a:fld>
            <a:endParaRPr lang="en-AU"/>
          </a:p>
        </p:txBody>
      </p:sp>
    </p:spTree>
    <p:extLst>
      <p:ext uri="{BB962C8B-B14F-4D97-AF65-F5344CB8AC3E}">
        <p14:creationId xmlns:p14="http://schemas.microsoft.com/office/powerpoint/2010/main" val="1803704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this slide is also repeated later, with slides about remission</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F0A324-4455-43B6-BECE-EF1BBB6CA161}" type="slidenum">
              <a:rPr kumimoji="0" lang="en-AU" alt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AU" alt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1086587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TO SPEAKERS: Delete any item if you are presenting more detailed information about it earlier in the talk</a:t>
            </a:r>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53</a:t>
            </a:fld>
            <a:endParaRPr lang="en-AU"/>
          </a:p>
        </p:txBody>
      </p:sp>
    </p:spTree>
    <p:extLst>
      <p:ext uri="{BB962C8B-B14F-4D97-AF65-F5344CB8AC3E}">
        <p14:creationId xmlns:p14="http://schemas.microsoft.com/office/powerpoint/2010/main" val="1251155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52B6D65B-1DDD-A04E-A35C-F02F9A0316E0}"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58952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latin typeface="Calibri" panose="020F0502020204030204" pitchFamily="34" charset="0"/>
              </a:rPr>
              <a:t>Mortimer K, Masekela R, Ozoh OB, Bateman ED, Nantanda R, Yorgancıoğlu AA, et al. The reality of managing asthma in sub-Saharan Africa–Priorities and strategies for improving care. JPATS. 2022;3:105-20.</a:t>
            </a:r>
          </a:p>
          <a:p>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54</a:t>
            </a:fld>
            <a:endParaRPr lang="en-AU"/>
          </a:p>
        </p:txBody>
      </p:sp>
    </p:spTree>
    <p:extLst>
      <p:ext uri="{BB962C8B-B14F-4D97-AF65-F5344CB8AC3E}">
        <p14:creationId xmlns:p14="http://schemas.microsoft.com/office/powerpoint/2010/main" val="2397689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AU" sz="1800">
                <a:latin typeface="Calibri" panose="020F0502020204030204" pitchFamily="34" charset="0"/>
              </a:rPr>
              <a:t>Paris J, Peterson EL, Wells K, Pladevall M, Burchard EG, Choudhry S, et al. Relationship between recent short-acting beta-agonist use and subsequent asthma exacerbations. Ann Allergy Asthma Immunol. 2008;101:482-7.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AU" sz="1800">
                <a:latin typeface="Calibri" panose="020F0502020204030204" pitchFamily="34" charset="0"/>
              </a:rPr>
              <a:t>Emerman CL, Woodruff PG, Cydulka RK, Gibbs MA, Pollack CV, Jr., Camargo CA, Jr. Prospective multicenter study of relapse following treatment for acute asthma among adults presenting to the emergency department. MARC investigators. Multicenter Asthma Research Collaboration. Chest. 1999;115:919-27.</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AU" sz="1800">
                <a:latin typeface="Calibri" panose="020F0502020204030204" pitchFamily="34" charset="0"/>
              </a:rPr>
              <a:t>Abramson MJ, Bailey MJ, Couper FJ, Driver JS, Drummer OH, Forbes AB, et al. Are asthma medications and management related to deaths from asthma? Am J Respir Crit Care Med. 2001;163:12-8.</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55</a:t>
            </a:fld>
            <a:endParaRPr lang="en-AU"/>
          </a:p>
        </p:txBody>
      </p:sp>
    </p:spTree>
    <p:extLst>
      <p:ext uri="{BB962C8B-B14F-4D97-AF65-F5344CB8AC3E}">
        <p14:creationId xmlns:p14="http://schemas.microsoft.com/office/powerpoint/2010/main" val="137124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E7CD0-D342-4853-9B24-2629CAF6F16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794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Rather than chronic and preventative care</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E7CD0-D342-4853-9B24-2629CAF6F16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1320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this slide is also repeated later, with slides about remission</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F0A324-4455-43B6-BECE-EF1BBB6CA161}" type="slidenum">
              <a:rPr kumimoji="0" lang="en-AU" alt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alt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43700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15</a:t>
            </a:fld>
            <a:endParaRPr lang="en-AU"/>
          </a:p>
        </p:txBody>
      </p:sp>
    </p:spTree>
    <p:extLst>
      <p:ext uri="{BB962C8B-B14F-4D97-AF65-F5344CB8AC3E}">
        <p14:creationId xmlns:p14="http://schemas.microsoft.com/office/powerpoint/2010/main" val="1924986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D421D3-3D60-4DBE-82C5-F19362804E0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691998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19</a:t>
            </a:fld>
            <a:endParaRPr lang="en-AU"/>
          </a:p>
        </p:txBody>
      </p:sp>
    </p:spTree>
    <p:extLst>
      <p:ext uri="{BB962C8B-B14F-4D97-AF65-F5344CB8AC3E}">
        <p14:creationId xmlns:p14="http://schemas.microsoft.com/office/powerpoint/2010/main" val="1956513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21</a:t>
            </a:fld>
            <a:endParaRPr lang="en-AU"/>
          </a:p>
        </p:txBody>
      </p:sp>
    </p:spTree>
    <p:extLst>
      <p:ext uri="{BB962C8B-B14F-4D97-AF65-F5344CB8AC3E}">
        <p14:creationId xmlns:p14="http://schemas.microsoft.com/office/powerpoint/2010/main" val="4786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Speakers: choose between this slide and the next slide depending on whether combination ICS-SABA is available in the country for which you are giving the presentation</a:t>
            </a:r>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22</a:t>
            </a:fld>
            <a:endParaRPr lang="en-AU"/>
          </a:p>
        </p:txBody>
      </p:sp>
    </p:spTree>
    <p:extLst>
      <p:ext uri="{BB962C8B-B14F-4D97-AF65-F5344CB8AC3E}">
        <p14:creationId xmlns:p14="http://schemas.microsoft.com/office/powerpoint/2010/main" val="15072490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209551" y="100013"/>
            <a:ext cx="11808883"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778722"/>
            <a:ext cx="10363200" cy="1470025"/>
          </a:xfrm>
          <a:prstGeom prst="rect">
            <a:avLst/>
          </a:prstGeom>
          <a:noFill/>
        </p:spPr>
        <p:txBody>
          <a:bodyPr>
            <a:normAutofit/>
          </a:bodyPr>
          <a:lstStyle>
            <a:lvl1pPr>
              <a:defRPr sz="4267">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8" name="Rectangle 7">
            <a:extLst>
              <a:ext uri="{FF2B5EF4-FFF2-40B4-BE49-F238E27FC236}">
                <a16:creationId xmlns:a16="http://schemas.microsoft.com/office/drawing/2014/main" id="{42560DF0-E1C6-47F7-A03F-38992057F1B8}"/>
              </a:ext>
            </a:extLst>
          </p:cNvPr>
          <p:cNvSpPr>
            <a:spLocks/>
          </p:cNvSpPr>
          <p:nvPr userDrawn="1"/>
        </p:nvSpPr>
        <p:spPr bwMode="auto">
          <a:xfrm>
            <a:off x="230716" y="6063365"/>
            <a:ext cx="11751733"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884"/>
              </a:spcBef>
            </a:pPr>
            <a:r>
              <a:rPr lang="en-US" altLang="en-US" sz="2133" baseline="0" dirty="0">
                <a:solidFill>
                  <a:srgbClr val="134679"/>
                </a:solidFill>
                <a:cs typeface="Arial" pitchFamily="34" charset="0"/>
                <a:sym typeface="Arial" pitchFamily="34" charset="0"/>
              </a:rPr>
              <a:t>GINA</a:t>
            </a:r>
            <a:r>
              <a:rPr lang="en-US" altLang="en-US" sz="2133" dirty="0">
                <a:solidFill>
                  <a:srgbClr val="134679"/>
                </a:solidFill>
                <a:cs typeface="Arial" pitchFamily="34" charset="0"/>
                <a:sym typeface="Arial" pitchFamily="34" charset="0"/>
              </a:rPr>
              <a:t> Global Strategy for Asthma </a:t>
            </a:r>
            <a:br>
              <a:rPr lang="en-US" altLang="en-US" sz="2133" dirty="0">
                <a:solidFill>
                  <a:srgbClr val="134679"/>
                </a:solidFill>
                <a:cs typeface="Arial" pitchFamily="34" charset="0"/>
                <a:sym typeface="Arial" pitchFamily="34" charset="0"/>
              </a:rPr>
            </a:br>
            <a:r>
              <a:rPr lang="en-US" altLang="en-US" sz="2133" dirty="0">
                <a:solidFill>
                  <a:srgbClr val="134679"/>
                </a:solidFill>
                <a:cs typeface="Arial" pitchFamily="34" charset="0"/>
                <a:sym typeface="Arial" pitchFamily="34" charset="0"/>
              </a:rPr>
              <a:t>Management and Prevention</a:t>
            </a:r>
          </a:p>
        </p:txBody>
      </p:sp>
      <p:pic>
        <p:nvPicPr>
          <p:cNvPr id="9" name="Picture 4">
            <a:extLst>
              <a:ext uri="{FF2B5EF4-FFF2-40B4-BE49-F238E27FC236}">
                <a16:creationId xmlns:a16="http://schemas.microsoft.com/office/drawing/2014/main" id="{F2BCCEC5-CC22-40F2-9CB8-6913F62C8F02}"/>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414566" y="4380887"/>
            <a:ext cx="1366679" cy="139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56279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878" y="2125981"/>
            <a:ext cx="10368599" cy="261611"/>
          </a:xfrm>
          <a:prstGeom prst="rect">
            <a:avLst/>
          </a:prstGeom>
        </p:spPr>
        <p:txBody>
          <a:bodyPr wrap="square" lIns="0" tIns="0" rIns="0" bIns="0">
            <a:spAutoFit/>
          </a:bodyPr>
          <a:lstStyle>
            <a:lvl1pPr>
              <a:defRPr sz="1700" b="1" i="0">
                <a:solidFill>
                  <a:srgbClr val="231F20"/>
                </a:solidFill>
                <a:latin typeface="Arial"/>
                <a:cs typeface="Arial"/>
              </a:defRPr>
            </a:lvl1pPr>
          </a:lstStyle>
          <a:p>
            <a:endParaRPr/>
          </a:p>
        </p:txBody>
      </p:sp>
      <p:sp>
        <p:nvSpPr>
          <p:cNvPr id="3" name="Holder 3"/>
          <p:cNvSpPr>
            <a:spLocks noGrp="1"/>
          </p:cNvSpPr>
          <p:nvPr>
            <p:ph type="subTitle" idx="4"/>
          </p:nvPr>
        </p:nvSpPr>
        <p:spPr>
          <a:xfrm>
            <a:off x="1829752" y="3840482"/>
            <a:ext cx="853884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86368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992875" y="191756"/>
            <a:ext cx="4450080" cy="261611"/>
          </a:xfrm>
        </p:spPr>
        <p:txBody>
          <a:bodyPr lIns="0" tIns="0" rIns="0" bIns="0"/>
          <a:lstStyle>
            <a:lvl1pPr>
              <a:defRPr sz="1700" b="1" i="0">
                <a:solidFill>
                  <a:srgbClr val="231F2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86072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992875" y="191756"/>
            <a:ext cx="4450080" cy="261611"/>
          </a:xfrm>
        </p:spPr>
        <p:txBody>
          <a:bodyPr lIns="0" tIns="0" rIns="0" bIns="0"/>
          <a:lstStyle>
            <a:lvl1pPr>
              <a:defRPr sz="1700" b="1" i="0">
                <a:solidFill>
                  <a:srgbClr val="231F20"/>
                </a:solidFill>
                <a:latin typeface="Arial"/>
                <a:cs typeface="Arial"/>
              </a:defRPr>
            </a:lvl1pPr>
          </a:lstStyle>
          <a:p>
            <a:endParaRPr/>
          </a:p>
        </p:txBody>
      </p:sp>
      <p:sp>
        <p:nvSpPr>
          <p:cNvPr id="3" name="Holder 3"/>
          <p:cNvSpPr>
            <a:spLocks noGrp="1"/>
          </p:cNvSpPr>
          <p:nvPr>
            <p:ph sz="half" idx="2"/>
          </p:nvPr>
        </p:nvSpPr>
        <p:spPr>
          <a:xfrm>
            <a:off x="609917" y="1577342"/>
            <a:ext cx="5306283"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49" y="1577342"/>
            <a:ext cx="5306283"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68738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992875" y="191756"/>
            <a:ext cx="4450080" cy="261611"/>
          </a:xfrm>
        </p:spPr>
        <p:txBody>
          <a:bodyPr lIns="0" tIns="0" rIns="0" bIns="0"/>
          <a:lstStyle>
            <a:lvl1pPr>
              <a:defRPr sz="1700" b="1" i="0">
                <a:solidFill>
                  <a:srgbClr val="231F2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13369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4771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sp>
        <p:nvSpPr>
          <p:cNvPr id="11" name="Title 1"/>
          <p:cNvSpPr>
            <a:spLocks noGrp="1"/>
          </p:cNvSpPr>
          <p:nvPr>
            <p:ph type="title"/>
          </p:nvPr>
        </p:nvSpPr>
        <p:spPr>
          <a:xfrm>
            <a:off x="229708" y="251383"/>
            <a:ext cx="10131377" cy="936000"/>
          </a:xfrm>
          <a:prstGeom prst="rect">
            <a:avLst/>
          </a:prstGeom>
          <a:noFill/>
        </p:spPr>
        <p:txBody>
          <a:bodyPr anchor="t">
            <a:normAutofit/>
          </a:bodyPr>
          <a:lstStyle>
            <a:lvl1pPr marL="247644" indent="0" algn="l">
              <a:tabLst/>
              <a:defRPr sz="2667">
                <a:solidFill>
                  <a:srgbClr val="134679"/>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7" name="Date Placeholder 3"/>
          <p:cNvSpPr>
            <a:spLocks noGrp="1"/>
          </p:cNvSpPr>
          <p:nvPr>
            <p:ph type="dt" sz="half" idx="10"/>
          </p:nvPr>
        </p:nvSpPr>
        <p:spPr>
          <a:xfrm>
            <a:off x="609600" y="6356351"/>
            <a:ext cx="2844800" cy="461665"/>
          </a:xfrm>
          <a:prstGeom prst="rect">
            <a:avLst/>
          </a:prstGeom>
        </p:spPr>
        <p:txBody>
          <a:bodyPr vert="horz" wrap="square" lIns="91440" tIns="45720" rIns="91440" bIns="45720" numCol="1" anchor="t" anchorCtr="0" compatLnSpc="1">
            <a:prstTxWarp prst="textNoShape">
              <a:avLst/>
            </a:prstTxWarp>
          </a:bodyPr>
          <a:lstStyle>
            <a:lvl1pPr>
              <a:defRPr/>
            </a:lvl1pPr>
          </a:lstStyle>
          <a:p>
            <a:fld id="{E026B130-49EB-452D-BB73-CAD25FE53402}" type="datetime1">
              <a:rPr lang="en-AU" altLang="en-US"/>
              <a:pPr/>
              <a:t>30/6/2024</a:t>
            </a:fld>
            <a:endParaRPr lang="en-AU" altLang="en-US"/>
          </a:p>
        </p:txBody>
      </p:sp>
      <p:sp>
        <p:nvSpPr>
          <p:cNvPr id="8" name="Footer Placeholder 4"/>
          <p:cNvSpPr>
            <a:spLocks noGrp="1"/>
          </p:cNvSpPr>
          <p:nvPr>
            <p:ph type="ftr" sz="quarter" idx="11"/>
          </p:nvPr>
        </p:nvSpPr>
        <p:spPr>
          <a:xfrm>
            <a:off x="4165600" y="6356351"/>
            <a:ext cx="3860800" cy="369332"/>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9" name="Slide Number Placeholder 5"/>
          <p:cNvSpPr>
            <a:spLocks noGrp="1"/>
          </p:cNvSpPr>
          <p:nvPr>
            <p:ph type="sldNum" sz="quarter" idx="12"/>
          </p:nvPr>
        </p:nvSpPr>
        <p:spPr>
          <a:xfrm>
            <a:off x="8737600" y="6356351"/>
            <a:ext cx="2844800" cy="461665"/>
          </a:xfrm>
          <a:prstGeom prst="rect">
            <a:avLst/>
          </a:prstGeom>
        </p:spPr>
        <p:txBody>
          <a:bodyPr vert="horz" wrap="square" lIns="91440" tIns="45720" rIns="91440" bIns="45720" numCol="1" anchor="t" anchorCtr="0" compatLnSpc="1">
            <a:prstTxWarp prst="textNoShape">
              <a:avLst/>
            </a:prstTxWarp>
          </a:bodyPr>
          <a:lstStyle>
            <a:lvl1pPr>
              <a:defRPr/>
            </a:lvl1pPr>
          </a:lstStyle>
          <a:p>
            <a:fld id="{67E667D4-D90F-4601-A628-28D7B0590E1E}" type="slidenum">
              <a:rPr lang="en-AU" altLang="en-US"/>
              <a:pPr/>
              <a:t>‹#›</a:t>
            </a:fld>
            <a:endParaRPr lang="en-AU" altLang="en-US"/>
          </a:p>
        </p:txBody>
      </p:sp>
      <p:sp>
        <p:nvSpPr>
          <p:cNvPr id="13" name="Rectangle 23">
            <a:extLst>
              <a:ext uri="{FF2B5EF4-FFF2-40B4-BE49-F238E27FC236}">
                <a16:creationId xmlns:a16="http://schemas.microsoft.com/office/drawing/2014/main" id="{EBC4E4AE-701D-490A-8F3B-527CEB4CA8FF}"/>
              </a:ext>
            </a:extLst>
          </p:cNvPr>
          <p:cNvSpPr>
            <a:spLocks/>
          </p:cNvSpPr>
          <p:nvPr userDrawn="1"/>
        </p:nvSpPr>
        <p:spPr bwMode="auto">
          <a:xfrm>
            <a:off x="8445902"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pic>
        <p:nvPicPr>
          <p:cNvPr id="12" name="Picture 3">
            <a:extLst>
              <a:ext uri="{FF2B5EF4-FFF2-40B4-BE49-F238E27FC236}">
                <a16:creationId xmlns:a16="http://schemas.microsoft.com/office/drawing/2014/main" id="{92789373-39C0-4BE7-855A-56849769864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29771" y="152468"/>
            <a:ext cx="913707" cy="93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7660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209551" y="100013"/>
            <a:ext cx="11808883"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778722"/>
            <a:ext cx="10363200" cy="1470025"/>
          </a:xfrm>
          <a:prstGeom prst="rect">
            <a:avLst/>
          </a:prstGeom>
          <a:noFill/>
        </p:spPr>
        <p:txBody>
          <a:bodyPr>
            <a:normAutofit/>
          </a:bodyPr>
          <a:lstStyle>
            <a:lvl1pPr>
              <a:defRPr sz="4267">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8" name="Rectangle 7">
            <a:extLst>
              <a:ext uri="{FF2B5EF4-FFF2-40B4-BE49-F238E27FC236}">
                <a16:creationId xmlns:a16="http://schemas.microsoft.com/office/drawing/2014/main" id="{42560DF0-E1C6-47F7-A03F-38992057F1B8}"/>
              </a:ext>
            </a:extLst>
          </p:cNvPr>
          <p:cNvSpPr>
            <a:spLocks/>
          </p:cNvSpPr>
          <p:nvPr userDrawn="1"/>
        </p:nvSpPr>
        <p:spPr bwMode="auto">
          <a:xfrm>
            <a:off x="230716" y="6063365"/>
            <a:ext cx="11751733"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884"/>
              </a:spcBef>
            </a:pPr>
            <a:r>
              <a:rPr lang="en-US" altLang="en-US" sz="2133" baseline="0" dirty="0">
                <a:solidFill>
                  <a:srgbClr val="134679"/>
                </a:solidFill>
                <a:cs typeface="Arial" pitchFamily="34" charset="0"/>
                <a:sym typeface="Arial" pitchFamily="34" charset="0"/>
              </a:rPr>
              <a:t>GINA</a:t>
            </a:r>
            <a:r>
              <a:rPr lang="en-US" altLang="en-US" sz="2133" dirty="0">
                <a:solidFill>
                  <a:srgbClr val="134679"/>
                </a:solidFill>
                <a:cs typeface="Arial" pitchFamily="34" charset="0"/>
                <a:sym typeface="Arial" pitchFamily="34" charset="0"/>
              </a:rPr>
              <a:t> Global Strategy for Asthma </a:t>
            </a:r>
            <a:br>
              <a:rPr lang="en-US" altLang="en-US" sz="2133" dirty="0">
                <a:solidFill>
                  <a:srgbClr val="134679"/>
                </a:solidFill>
                <a:cs typeface="Arial" pitchFamily="34" charset="0"/>
                <a:sym typeface="Arial" pitchFamily="34" charset="0"/>
              </a:rPr>
            </a:br>
            <a:r>
              <a:rPr lang="en-US" altLang="en-US" sz="2133" dirty="0">
                <a:solidFill>
                  <a:srgbClr val="134679"/>
                </a:solidFill>
                <a:cs typeface="Arial" pitchFamily="34" charset="0"/>
                <a:sym typeface="Arial" pitchFamily="34" charset="0"/>
              </a:rPr>
              <a:t>Management and Prevention</a:t>
            </a:r>
          </a:p>
        </p:txBody>
      </p:sp>
      <p:pic>
        <p:nvPicPr>
          <p:cNvPr id="9" name="Picture 4">
            <a:extLst>
              <a:ext uri="{FF2B5EF4-FFF2-40B4-BE49-F238E27FC236}">
                <a16:creationId xmlns:a16="http://schemas.microsoft.com/office/drawing/2014/main" id="{F2BCCEC5-CC22-40F2-9CB8-6913F62C8F02}"/>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414566" y="4380887"/>
            <a:ext cx="1366679" cy="139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2625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2032000" y="6573839"/>
            <a:ext cx="8128000" cy="338554"/>
          </a:xfrm>
          <a:prstGeom prst="rect">
            <a:avLst/>
          </a:prstGeom>
          <a:noFill/>
          <a:ln>
            <a:noFill/>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600" b="1">
                <a:solidFill>
                  <a:srgbClr val="134679"/>
                </a:solidFill>
              </a:rPr>
              <a:t>© Global Initiative for Asthma</a:t>
            </a: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209551" y="100013"/>
            <a:ext cx="11808883"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userDrawn="1"/>
        </p:nvSpPr>
        <p:spPr bwMode="auto">
          <a:xfrm>
            <a:off x="239184" y="4217988"/>
            <a:ext cx="1175173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884"/>
              </a:spcBef>
            </a:pPr>
            <a:r>
              <a:rPr lang="en-US" altLang="en-US" sz="3333">
                <a:solidFill>
                  <a:srgbClr val="134679"/>
                </a:solidFill>
                <a:cs typeface="Arial" pitchFamily="34" charset="0"/>
                <a:sym typeface="Arial" pitchFamily="34" charset="0"/>
              </a:rPr>
              <a:t>GINA Global Strategy for Asthma </a:t>
            </a:r>
            <a:br>
              <a:rPr lang="en-US" altLang="en-US" sz="3333">
                <a:solidFill>
                  <a:srgbClr val="134679"/>
                </a:solidFill>
                <a:cs typeface="Arial" pitchFamily="34" charset="0"/>
                <a:sym typeface="Arial" pitchFamily="34" charset="0"/>
              </a:rPr>
            </a:br>
            <a:r>
              <a:rPr lang="en-US" altLang="en-US" sz="3333">
                <a:solidFill>
                  <a:srgbClr val="134679"/>
                </a:solidFill>
                <a:cs typeface="Arial" pitchFamily="34" charset="0"/>
                <a:sym typeface="Arial" pitchFamily="34" charset="0"/>
              </a:rPr>
              <a:t>Management and Prevention</a:t>
            </a:r>
          </a:p>
        </p:txBody>
      </p:sp>
      <p:sp>
        <p:nvSpPr>
          <p:cNvPr id="7" name="TextBox 6"/>
          <p:cNvSpPr txBox="1"/>
          <p:nvPr userDrawn="1"/>
        </p:nvSpPr>
        <p:spPr>
          <a:xfrm>
            <a:off x="1202267" y="5393346"/>
            <a:ext cx="10437426" cy="1077026"/>
          </a:xfrm>
          <a:prstGeom prst="rect">
            <a:avLst/>
          </a:prstGeom>
          <a:noFill/>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133">
                <a:solidFill>
                  <a:srgbClr val="134679"/>
                </a:solidFill>
              </a:rPr>
              <a:t>This slide set is restricted for academic and educational purposes only.  </a:t>
            </a:r>
            <a:br>
              <a:rPr lang="en-US" sz="2133">
                <a:solidFill>
                  <a:srgbClr val="134679"/>
                </a:solidFill>
              </a:rPr>
            </a:br>
            <a:r>
              <a:rPr lang="en-US" sz="2133" b="1">
                <a:solidFill>
                  <a:srgbClr val="134679"/>
                </a:solidFill>
              </a:rPr>
              <a:t>No additions or changes </a:t>
            </a:r>
            <a:r>
              <a:rPr lang="en-US" sz="2133" baseline="0">
                <a:solidFill>
                  <a:srgbClr val="134679"/>
                </a:solidFill>
              </a:rPr>
              <a:t>may be made to slides. </a:t>
            </a:r>
            <a:r>
              <a:rPr lang="en-US" sz="2133">
                <a:solidFill>
                  <a:srgbClr val="134679"/>
                </a:solidFill>
              </a:rPr>
              <a:t>Use of the slide set or of individual slides for commercial or promotional purposes requires approval from GINA. </a:t>
            </a:r>
            <a:endParaRPr lang="en-AU" sz="2133"/>
          </a:p>
        </p:txBody>
      </p:sp>
      <p:sp>
        <p:nvSpPr>
          <p:cNvPr id="2" name="Title 1"/>
          <p:cNvSpPr>
            <a:spLocks noGrp="1"/>
          </p:cNvSpPr>
          <p:nvPr>
            <p:ph type="ctrTitle"/>
          </p:nvPr>
        </p:nvSpPr>
        <p:spPr>
          <a:xfrm>
            <a:off x="914400" y="778722"/>
            <a:ext cx="10363200" cy="1470025"/>
          </a:xfrm>
          <a:prstGeom prst="rect">
            <a:avLst/>
          </a:prstGeom>
          <a:noFill/>
        </p:spPr>
        <p:txBody>
          <a:bodyPr>
            <a:normAutofit/>
          </a:bodyPr>
          <a:lstStyle>
            <a:lvl1pPr>
              <a:defRPr sz="48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pic>
        <p:nvPicPr>
          <p:cNvPr id="8"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231904" y="2564904"/>
            <a:ext cx="1514083" cy="155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09954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209551" y="100013"/>
            <a:ext cx="11808883"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778722"/>
            <a:ext cx="10363200" cy="1470025"/>
          </a:xfrm>
          <a:prstGeom prst="rect">
            <a:avLst/>
          </a:prstGeom>
          <a:noFill/>
        </p:spPr>
        <p:txBody>
          <a:bodyPr>
            <a:normAutofit/>
          </a:bodyPr>
          <a:lstStyle>
            <a:lvl1pPr>
              <a:defRPr sz="4267">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pic>
        <p:nvPicPr>
          <p:cNvPr id="5" name="Picture 4">
            <a:extLst>
              <a:ext uri="{FF2B5EF4-FFF2-40B4-BE49-F238E27FC236}">
                <a16:creationId xmlns:a16="http://schemas.microsoft.com/office/drawing/2014/main" id="{07194176-1B54-4C40-B84B-7E0D8F2F581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29559" y="4947462"/>
            <a:ext cx="1514083" cy="155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4765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2534" y="-165100"/>
            <a:ext cx="12937067"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7560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2032000" y="6573839"/>
            <a:ext cx="8128000" cy="338554"/>
          </a:xfrm>
          <a:prstGeom prst="rect">
            <a:avLst/>
          </a:prstGeom>
          <a:noFill/>
          <a:ln>
            <a:noFill/>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600" b="1">
                <a:solidFill>
                  <a:srgbClr val="134679"/>
                </a:solidFill>
              </a:rPr>
              <a:t>© Global Initiative for Asthma</a:t>
            </a: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209551" y="100013"/>
            <a:ext cx="11808883"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userDrawn="1"/>
        </p:nvSpPr>
        <p:spPr bwMode="auto">
          <a:xfrm>
            <a:off x="239184" y="4217988"/>
            <a:ext cx="1175173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884"/>
              </a:spcBef>
            </a:pPr>
            <a:r>
              <a:rPr lang="en-US" altLang="en-US" sz="3333">
                <a:solidFill>
                  <a:srgbClr val="134679"/>
                </a:solidFill>
                <a:cs typeface="Arial" pitchFamily="34" charset="0"/>
                <a:sym typeface="Arial" pitchFamily="34" charset="0"/>
              </a:rPr>
              <a:t>GINA Global Strategy for Asthma </a:t>
            </a:r>
            <a:br>
              <a:rPr lang="en-US" altLang="en-US" sz="3333">
                <a:solidFill>
                  <a:srgbClr val="134679"/>
                </a:solidFill>
                <a:cs typeface="Arial" pitchFamily="34" charset="0"/>
                <a:sym typeface="Arial" pitchFamily="34" charset="0"/>
              </a:rPr>
            </a:br>
            <a:r>
              <a:rPr lang="en-US" altLang="en-US" sz="3333">
                <a:solidFill>
                  <a:srgbClr val="134679"/>
                </a:solidFill>
                <a:cs typeface="Arial" pitchFamily="34" charset="0"/>
                <a:sym typeface="Arial" pitchFamily="34" charset="0"/>
              </a:rPr>
              <a:t>Management and Prevention</a:t>
            </a:r>
          </a:p>
        </p:txBody>
      </p:sp>
      <p:sp>
        <p:nvSpPr>
          <p:cNvPr id="2" name="Title 1"/>
          <p:cNvSpPr>
            <a:spLocks noGrp="1"/>
          </p:cNvSpPr>
          <p:nvPr>
            <p:ph type="ctrTitle"/>
          </p:nvPr>
        </p:nvSpPr>
        <p:spPr>
          <a:xfrm>
            <a:off x="914400" y="778722"/>
            <a:ext cx="10363200" cy="1470025"/>
          </a:xfrm>
          <a:prstGeom prst="rect">
            <a:avLst/>
          </a:prstGeom>
          <a:noFill/>
        </p:spPr>
        <p:txBody>
          <a:bodyPr>
            <a:normAutofit/>
          </a:bodyPr>
          <a:lstStyle>
            <a:lvl1pPr>
              <a:defRPr sz="48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pic>
        <p:nvPicPr>
          <p:cNvPr id="8"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231904" y="2564904"/>
            <a:ext cx="1514083" cy="155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52982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sp>
        <p:nvSpPr>
          <p:cNvPr id="3" name="Content Placeholder 2"/>
          <p:cNvSpPr>
            <a:spLocks noGrp="1"/>
          </p:cNvSpPr>
          <p:nvPr>
            <p:ph idx="1"/>
          </p:nvPr>
        </p:nvSpPr>
        <p:spPr>
          <a:xfrm>
            <a:off x="609600" y="1192696"/>
            <a:ext cx="11369797" cy="5208104"/>
          </a:xfrm>
          <a:prstGeom prst="rect">
            <a:avLst/>
          </a:prstGeom>
        </p:spPr>
        <p:txBody>
          <a:bodyPr>
            <a:normAutofit/>
          </a:bodyPr>
          <a:lstStyle>
            <a:lvl1pPr marL="457189" indent="-457189">
              <a:lnSpc>
                <a:spcPct val="114000"/>
              </a:lnSpc>
              <a:buClr>
                <a:srgbClr val="F79646"/>
              </a:buClr>
              <a:buSzPct val="80000"/>
              <a:buFont typeface="Wingdings" panose="05000000000000000000" pitchFamily="2" charset="2"/>
              <a:buChar char=""/>
              <a:defRPr sz="2133" baseline="0">
                <a:solidFill>
                  <a:srgbClr val="07192B"/>
                </a:solidFill>
                <a:latin typeface="Arial" panose="020B0604020202020204" pitchFamily="34" charset="0"/>
                <a:cs typeface="Arial" panose="020B0604020202020204" pitchFamily="34" charset="0"/>
              </a:defRPr>
            </a:lvl1pPr>
            <a:lvl2pPr marL="990575" indent="-380990">
              <a:lnSpc>
                <a:spcPct val="114000"/>
              </a:lnSpc>
              <a:buClr>
                <a:srgbClr val="F79646"/>
              </a:buClr>
              <a:buFont typeface="Wingdings" panose="05000000000000000000" pitchFamily="2" charset="2"/>
              <a:buChar char="§"/>
              <a:defRPr sz="1867">
                <a:solidFill>
                  <a:schemeClr val="tx1"/>
                </a:solidFill>
                <a:latin typeface="Arial" panose="020B0604020202020204" pitchFamily="34" charset="0"/>
                <a:cs typeface="Arial" panose="020B0604020202020204" pitchFamily="34" charset="0"/>
              </a:defRPr>
            </a:lvl2pPr>
            <a:lvl3pPr>
              <a:buClr>
                <a:srgbClr val="F79646"/>
              </a:buClr>
              <a:defRPr sz="1600">
                <a:solidFill>
                  <a:schemeClr val="tx1"/>
                </a:solidFill>
                <a:latin typeface="Arial" panose="020B0604020202020204" pitchFamily="34" charset="0"/>
                <a:cs typeface="Arial" panose="020B0604020202020204" pitchFamily="34" charset="0"/>
              </a:defRPr>
            </a:lvl3pPr>
            <a:lvl4pPr>
              <a:buClr>
                <a:srgbClr val="F79646"/>
              </a:buClr>
              <a:defRPr sz="1467">
                <a:solidFill>
                  <a:srgbClr val="134679"/>
                </a:solidFill>
                <a:latin typeface="Arial" panose="020B0604020202020204" pitchFamily="34" charset="0"/>
                <a:cs typeface="Arial" panose="020B0604020202020204" pitchFamily="34" charset="0"/>
              </a:defRPr>
            </a:lvl4pPr>
            <a:lvl5pPr>
              <a:buClr>
                <a:srgbClr val="F79646"/>
              </a:buClr>
              <a:defRPr sz="1467">
                <a:solidFill>
                  <a:srgbClr val="134679"/>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p:cNvSpPr>
            <a:spLocks noGrp="1"/>
          </p:cNvSpPr>
          <p:nvPr>
            <p:ph type="title"/>
          </p:nvPr>
        </p:nvSpPr>
        <p:spPr>
          <a:xfrm>
            <a:off x="229707" y="251383"/>
            <a:ext cx="10106991" cy="936000"/>
          </a:xfrm>
          <a:prstGeom prst="rect">
            <a:avLst/>
          </a:prstGeom>
          <a:noFill/>
        </p:spPr>
        <p:txBody>
          <a:bodyPr anchor="t">
            <a:normAutofit/>
          </a:bodyPr>
          <a:lstStyle>
            <a:lvl1pPr marL="247644" indent="0" algn="l">
              <a:tabLst/>
              <a:defRPr sz="2667">
                <a:solidFill>
                  <a:srgbClr val="134679"/>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8"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1F7D60A-51E0-4990-A6B5-8659FAD1E77E}" type="datetime1">
              <a:rPr lang="en-AU" altLang="en-US"/>
              <a:pPr/>
              <a:t>30/6/2024</a:t>
            </a:fld>
            <a:endParaRPr lang="en-AU" altLang="en-US"/>
          </a:p>
        </p:txBody>
      </p:sp>
      <p:sp>
        <p:nvSpPr>
          <p:cNvPr id="9"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10"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B315E0C-EB2C-4DDA-98FC-2CA8A7C086EE}" type="slidenum">
              <a:rPr lang="en-AU" altLang="en-US"/>
              <a:pPr/>
              <a:t>‹#›</a:t>
            </a:fld>
            <a:endParaRPr lang="en-AU" altLang="en-US"/>
          </a:p>
        </p:txBody>
      </p:sp>
      <p:pic>
        <p:nvPicPr>
          <p:cNvPr id="11" name="Picture 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29771" y="152468"/>
            <a:ext cx="913707" cy="93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3">
            <a:extLst>
              <a:ext uri="{FF2B5EF4-FFF2-40B4-BE49-F238E27FC236}">
                <a16:creationId xmlns:a16="http://schemas.microsoft.com/office/drawing/2014/main" id="{010BB659-D6C4-4F9F-A0D9-76B67FA7396C}"/>
              </a:ext>
            </a:extLst>
          </p:cNvPr>
          <p:cNvSpPr>
            <a:spLocks/>
          </p:cNvSpPr>
          <p:nvPr userDrawn="1"/>
        </p:nvSpPr>
        <p:spPr bwMode="auto">
          <a:xfrm>
            <a:off x="8445902"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spTree>
    <p:extLst>
      <p:ext uri="{BB962C8B-B14F-4D97-AF65-F5344CB8AC3E}">
        <p14:creationId xmlns:p14="http://schemas.microsoft.com/office/powerpoint/2010/main" val="3458305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pic>
        <p:nvPicPr>
          <p:cNvPr id="5"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3200" y="139701"/>
            <a:ext cx="1176020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09600" y="1192696"/>
            <a:ext cx="11369797" cy="5208104"/>
          </a:xfrm>
          <a:prstGeom prst="rect">
            <a:avLst/>
          </a:prstGeom>
        </p:spPr>
        <p:txBody>
          <a:bodyPr>
            <a:normAutofit/>
          </a:bodyPr>
          <a:lstStyle>
            <a:lvl1pPr marL="457189" indent="-457189">
              <a:lnSpc>
                <a:spcPct val="114000"/>
              </a:lnSpc>
              <a:buClr>
                <a:srgbClr val="F79646"/>
              </a:buClr>
              <a:buSzPct val="80000"/>
              <a:buFont typeface="Wingdings" panose="05000000000000000000" pitchFamily="2" charset="2"/>
              <a:buChar char=""/>
              <a:defRPr sz="2133" baseline="0">
                <a:solidFill>
                  <a:srgbClr val="07192B"/>
                </a:solidFill>
                <a:latin typeface="Arial" panose="020B0604020202020204" pitchFamily="34" charset="0"/>
                <a:cs typeface="Arial" panose="020B0604020202020204" pitchFamily="34" charset="0"/>
              </a:defRPr>
            </a:lvl1pPr>
            <a:lvl2pPr marL="990575" indent="-380990">
              <a:lnSpc>
                <a:spcPct val="114000"/>
              </a:lnSpc>
              <a:buClr>
                <a:srgbClr val="F79646"/>
              </a:buClr>
              <a:buFont typeface="Wingdings" panose="05000000000000000000" pitchFamily="2" charset="2"/>
              <a:buChar char="§"/>
              <a:defRPr sz="1867">
                <a:solidFill>
                  <a:schemeClr val="tx1"/>
                </a:solidFill>
                <a:latin typeface="Arial" panose="020B0604020202020204" pitchFamily="34" charset="0"/>
                <a:cs typeface="Arial" panose="020B0604020202020204" pitchFamily="34" charset="0"/>
              </a:defRPr>
            </a:lvl2pPr>
            <a:lvl3pPr>
              <a:buClr>
                <a:srgbClr val="F79646"/>
              </a:buClr>
              <a:defRPr sz="1600">
                <a:solidFill>
                  <a:schemeClr val="tx1"/>
                </a:solidFill>
                <a:latin typeface="Arial" panose="020B0604020202020204" pitchFamily="34" charset="0"/>
                <a:cs typeface="Arial" panose="020B0604020202020204" pitchFamily="34" charset="0"/>
              </a:defRPr>
            </a:lvl3pPr>
            <a:lvl4pPr>
              <a:buClr>
                <a:srgbClr val="F79646"/>
              </a:buClr>
              <a:defRPr sz="1467">
                <a:solidFill>
                  <a:srgbClr val="134679"/>
                </a:solidFill>
                <a:latin typeface="Arial" panose="020B0604020202020204" pitchFamily="34" charset="0"/>
                <a:cs typeface="Arial" panose="020B0604020202020204" pitchFamily="34" charset="0"/>
              </a:defRPr>
            </a:lvl4pPr>
            <a:lvl5pPr>
              <a:buClr>
                <a:srgbClr val="F79646"/>
              </a:buClr>
              <a:defRPr sz="1467">
                <a:solidFill>
                  <a:srgbClr val="134679"/>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p:cNvSpPr>
            <a:spLocks noGrp="1"/>
          </p:cNvSpPr>
          <p:nvPr>
            <p:ph type="title"/>
          </p:nvPr>
        </p:nvSpPr>
        <p:spPr>
          <a:xfrm>
            <a:off x="229707" y="251383"/>
            <a:ext cx="10106991" cy="936000"/>
          </a:xfrm>
          <a:prstGeom prst="rect">
            <a:avLst/>
          </a:prstGeom>
          <a:noFill/>
        </p:spPr>
        <p:txBody>
          <a:bodyPr anchor="t">
            <a:normAutofit/>
          </a:bodyPr>
          <a:lstStyle>
            <a:lvl1pPr marL="247644" indent="0" algn="l">
              <a:tabLst/>
              <a:defRPr sz="2667">
                <a:solidFill>
                  <a:srgbClr val="134679"/>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8"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1F7D60A-51E0-4990-A6B5-8659FAD1E77E}" type="datetime1">
              <a:rPr lang="en-AU" altLang="en-US"/>
              <a:pPr/>
              <a:t>30/6/2024</a:t>
            </a:fld>
            <a:endParaRPr lang="en-AU" altLang="en-US"/>
          </a:p>
        </p:txBody>
      </p:sp>
      <p:sp>
        <p:nvSpPr>
          <p:cNvPr id="9"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10"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B315E0C-EB2C-4DDA-98FC-2CA8A7C086EE}" type="slidenum">
              <a:rPr lang="en-AU" altLang="en-US"/>
              <a:pPr/>
              <a:t>‹#›</a:t>
            </a:fld>
            <a:endParaRPr lang="en-AU" altLang="en-US"/>
          </a:p>
        </p:txBody>
      </p:sp>
      <p:pic>
        <p:nvPicPr>
          <p:cNvPr id="11"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029771" y="152468"/>
            <a:ext cx="913707" cy="93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3">
            <a:extLst>
              <a:ext uri="{FF2B5EF4-FFF2-40B4-BE49-F238E27FC236}">
                <a16:creationId xmlns:a16="http://schemas.microsoft.com/office/drawing/2014/main" id="{010BB659-D6C4-4F9F-A0D9-76B67FA7396C}"/>
              </a:ext>
            </a:extLst>
          </p:cNvPr>
          <p:cNvSpPr>
            <a:spLocks/>
          </p:cNvSpPr>
          <p:nvPr userDrawn="1"/>
        </p:nvSpPr>
        <p:spPr bwMode="auto">
          <a:xfrm>
            <a:off x="8445902"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spTree>
    <p:extLst>
      <p:ext uri="{BB962C8B-B14F-4D97-AF65-F5344CB8AC3E}">
        <p14:creationId xmlns:p14="http://schemas.microsoft.com/office/powerpoint/2010/main" val="3172224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sp>
        <p:nvSpPr>
          <p:cNvPr id="11" name="Title 1"/>
          <p:cNvSpPr>
            <a:spLocks noGrp="1"/>
          </p:cNvSpPr>
          <p:nvPr>
            <p:ph type="title"/>
          </p:nvPr>
        </p:nvSpPr>
        <p:spPr>
          <a:xfrm>
            <a:off x="229708" y="251383"/>
            <a:ext cx="10131377" cy="936000"/>
          </a:xfrm>
          <a:prstGeom prst="rect">
            <a:avLst/>
          </a:prstGeom>
          <a:noFill/>
        </p:spPr>
        <p:txBody>
          <a:bodyPr anchor="t">
            <a:normAutofit/>
          </a:bodyPr>
          <a:lstStyle>
            <a:lvl1pPr marL="247644" indent="0" algn="l">
              <a:tabLst/>
              <a:defRPr sz="2667">
                <a:solidFill>
                  <a:srgbClr val="134679"/>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7"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026B130-49EB-452D-BB73-CAD25FE53402}" type="datetime1">
              <a:rPr lang="en-AU" altLang="en-US"/>
              <a:pPr/>
              <a:t>30/6/2024</a:t>
            </a:fld>
            <a:endParaRPr lang="en-AU" altLang="en-US"/>
          </a:p>
        </p:txBody>
      </p:sp>
      <p:sp>
        <p:nvSpPr>
          <p:cNvPr id="8"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9"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7E667D4-D90F-4601-A628-28D7B0590E1E}" type="slidenum">
              <a:rPr lang="en-AU" altLang="en-US"/>
              <a:pPr/>
              <a:t>‹#›</a:t>
            </a:fld>
            <a:endParaRPr lang="en-AU" altLang="en-US"/>
          </a:p>
        </p:txBody>
      </p:sp>
      <p:sp>
        <p:nvSpPr>
          <p:cNvPr id="13" name="Rectangle 23">
            <a:extLst>
              <a:ext uri="{FF2B5EF4-FFF2-40B4-BE49-F238E27FC236}">
                <a16:creationId xmlns:a16="http://schemas.microsoft.com/office/drawing/2014/main" id="{EBC4E4AE-701D-490A-8F3B-527CEB4CA8FF}"/>
              </a:ext>
            </a:extLst>
          </p:cNvPr>
          <p:cNvSpPr>
            <a:spLocks/>
          </p:cNvSpPr>
          <p:nvPr userDrawn="1"/>
        </p:nvSpPr>
        <p:spPr bwMode="auto">
          <a:xfrm>
            <a:off x="8445902"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pic>
        <p:nvPicPr>
          <p:cNvPr id="12" name="Picture 3">
            <a:extLst>
              <a:ext uri="{FF2B5EF4-FFF2-40B4-BE49-F238E27FC236}">
                <a16:creationId xmlns:a16="http://schemas.microsoft.com/office/drawing/2014/main" id="{92789373-39C0-4BE7-855A-56849769864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29771" y="152468"/>
            <a:ext cx="913707" cy="93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55989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3200" y="139701"/>
            <a:ext cx="1176020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229708" y="251383"/>
            <a:ext cx="10131377" cy="936000"/>
          </a:xfrm>
          <a:prstGeom prst="rect">
            <a:avLst/>
          </a:prstGeom>
          <a:noFill/>
        </p:spPr>
        <p:txBody>
          <a:bodyPr anchor="t">
            <a:normAutofit/>
          </a:bodyPr>
          <a:lstStyle>
            <a:lvl1pPr marL="247644" indent="0" algn="l">
              <a:tabLst/>
              <a:defRPr sz="2667">
                <a:solidFill>
                  <a:srgbClr val="134679"/>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7"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026B130-49EB-452D-BB73-CAD25FE53402}" type="datetime1">
              <a:rPr lang="en-AU" altLang="en-US"/>
              <a:pPr/>
              <a:t>30/6/2024</a:t>
            </a:fld>
            <a:endParaRPr lang="en-AU" altLang="en-US"/>
          </a:p>
        </p:txBody>
      </p:sp>
      <p:sp>
        <p:nvSpPr>
          <p:cNvPr id="8"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9"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7E667D4-D90F-4601-A628-28D7B0590E1E}" type="slidenum">
              <a:rPr lang="en-AU" altLang="en-US"/>
              <a:pPr/>
              <a:t>‹#›</a:t>
            </a:fld>
            <a:endParaRPr lang="en-AU" altLang="en-US"/>
          </a:p>
        </p:txBody>
      </p:sp>
      <p:sp>
        <p:nvSpPr>
          <p:cNvPr id="13" name="Rectangle 23">
            <a:extLst>
              <a:ext uri="{FF2B5EF4-FFF2-40B4-BE49-F238E27FC236}">
                <a16:creationId xmlns:a16="http://schemas.microsoft.com/office/drawing/2014/main" id="{EBC4E4AE-701D-490A-8F3B-527CEB4CA8FF}"/>
              </a:ext>
            </a:extLst>
          </p:cNvPr>
          <p:cNvSpPr>
            <a:spLocks/>
          </p:cNvSpPr>
          <p:nvPr userDrawn="1"/>
        </p:nvSpPr>
        <p:spPr bwMode="auto">
          <a:xfrm>
            <a:off x="8445902"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pic>
        <p:nvPicPr>
          <p:cNvPr id="12" name="Picture 3">
            <a:extLst>
              <a:ext uri="{FF2B5EF4-FFF2-40B4-BE49-F238E27FC236}">
                <a16:creationId xmlns:a16="http://schemas.microsoft.com/office/drawing/2014/main" id="{92789373-39C0-4BE7-855A-56849769864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029771" y="152468"/>
            <a:ext cx="913707" cy="93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801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sp>
        <p:nvSpPr>
          <p:cNvPr id="5" name="Date Placeholder 2"/>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104E9227-E274-4440-BA8E-C7106F132587}" type="datetime1">
              <a:rPr lang="en-AU" altLang="en-US"/>
              <a:pPr/>
              <a:t>30/6/2024</a:t>
            </a:fld>
            <a:endParaRPr lang="en-AU" altLang="en-US"/>
          </a:p>
        </p:txBody>
      </p:sp>
      <p:sp>
        <p:nvSpPr>
          <p:cNvPr id="6" name="Footer Placeholder 3"/>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7" name="Slide Number Placeholder 4"/>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51FF73E-AFE6-47C7-B9BC-46EA8BF16127}" type="slidenum">
              <a:rPr lang="en-AU" altLang="en-US"/>
              <a:pPr/>
              <a:t>‹#›</a:t>
            </a:fld>
            <a:endParaRPr lang="en-AU" altLang="en-US"/>
          </a:p>
        </p:txBody>
      </p:sp>
      <p:sp>
        <p:nvSpPr>
          <p:cNvPr id="9" name="Rectangle 23"/>
          <p:cNvSpPr>
            <a:spLocks/>
          </p:cNvSpPr>
          <p:nvPr userDrawn="1"/>
        </p:nvSpPr>
        <p:spPr bwMode="auto">
          <a:xfrm>
            <a:off x="8263928"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pic>
        <p:nvPicPr>
          <p:cNvPr id="10" name="Picture 3">
            <a:extLst>
              <a:ext uri="{FF2B5EF4-FFF2-40B4-BE49-F238E27FC236}">
                <a16:creationId xmlns:a16="http://schemas.microsoft.com/office/drawing/2014/main" id="{07B80A0B-F844-4F32-9635-BE5A5F3A4BD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29771" y="152468"/>
            <a:ext cx="913707" cy="93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79694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Date Placeholder 2"/>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C834639-7F67-43A3-A266-330C94FF1B03}" type="datetime1">
              <a:rPr lang="en-AU" altLang="en-US"/>
              <a:pPr/>
              <a:t>30/6/2024</a:t>
            </a:fld>
            <a:endParaRPr lang="en-AU" altLang="en-US"/>
          </a:p>
        </p:txBody>
      </p:sp>
      <p:sp>
        <p:nvSpPr>
          <p:cNvPr id="6" name="Footer Placeholder 3"/>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7" name="Slide Number Placeholder 4"/>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2B327612-2A87-402A-92F8-F921DC130266}" type="slidenum">
              <a:rPr lang="en-AU" altLang="en-US"/>
              <a:pPr/>
              <a:t>‹#›</a:t>
            </a:fld>
            <a:endParaRPr lang="en-AU" altLang="en-US"/>
          </a:p>
        </p:txBody>
      </p:sp>
    </p:spTree>
    <p:extLst>
      <p:ext uri="{BB962C8B-B14F-4D97-AF65-F5344CB8AC3E}">
        <p14:creationId xmlns:p14="http://schemas.microsoft.com/office/powerpoint/2010/main" val="1198061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877" y="2125980"/>
            <a:ext cx="10368599" cy="261611"/>
          </a:xfrm>
          <a:prstGeom prst="rect">
            <a:avLst/>
          </a:prstGeom>
        </p:spPr>
        <p:txBody>
          <a:bodyPr wrap="square" lIns="0" tIns="0" rIns="0" bIns="0">
            <a:spAutoFit/>
          </a:bodyPr>
          <a:lstStyle>
            <a:lvl1pPr>
              <a:defRPr sz="1700" b="1" i="0">
                <a:solidFill>
                  <a:srgbClr val="231F20"/>
                </a:solidFill>
                <a:latin typeface="Arial"/>
                <a:cs typeface="Arial"/>
              </a:defRPr>
            </a:lvl1pPr>
          </a:lstStyle>
          <a:p>
            <a:endParaRPr/>
          </a:p>
        </p:txBody>
      </p:sp>
      <p:sp>
        <p:nvSpPr>
          <p:cNvPr id="3" name="Holder 3"/>
          <p:cNvSpPr>
            <a:spLocks noGrp="1"/>
          </p:cNvSpPr>
          <p:nvPr>
            <p:ph type="subTitle" idx="4"/>
          </p:nvPr>
        </p:nvSpPr>
        <p:spPr>
          <a:xfrm>
            <a:off x="1829752" y="3840481"/>
            <a:ext cx="853884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85800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992875" y="191755"/>
            <a:ext cx="4450080" cy="261611"/>
          </a:xfrm>
        </p:spPr>
        <p:txBody>
          <a:bodyPr lIns="0" tIns="0" rIns="0" bIns="0"/>
          <a:lstStyle>
            <a:lvl1pPr>
              <a:defRPr sz="1700" b="1" i="0">
                <a:solidFill>
                  <a:srgbClr val="231F2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802906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992875" y="191755"/>
            <a:ext cx="4450080" cy="261611"/>
          </a:xfrm>
        </p:spPr>
        <p:txBody>
          <a:bodyPr lIns="0" tIns="0" rIns="0" bIns="0"/>
          <a:lstStyle>
            <a:lvl1pPr>
              <a:defRPr sz="1700" b="1" i="0">
                <a:solidFill>
                  <a:srgbClr val="231F20"/>
                </a:solidFill>
                <a:latin typeface="Arial"/>
                <a:cs typeface="Arial"/>
              </a:defRPr>
            </a:lvl1pPr>
          </a:lstStyle>
          <a:p>
            <a:endParaRPr/>
          </a:p>
        </p:txBody>
      </p:sp>
      <p:sp>
        <p:nvSpPr>
          <p:cNvPr id="3" name="Holder 3"/>
          <p:cNvSpPr>
            <a:spLocks noGrp="1"/>
          </p:cNvSpPr>
          <p:nvPr>
            <p:ph sz="half" idx="2"/>
          </p:nvPr>
        </p:nvSpPr>
        <p:spPr>
          <a:xfrm>
            <a:off x="609917" y="1577341"/>
            <a:ext cx="5306283"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49" y="1577341"/>
            <a:ext cx="5306283"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535408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992875" y="191755"/>
            <a:ext cx="4450080" cy="261611"/>
          </a:xfrm>
        </p:spPr>
        <p:txBody>
          <a:bodyPr lIns="0" tIns="0" rIns="0" bIns="0"/>
          <a:lstStyle>
            <a:lvl1pPr>
              <a:defRPr sz="1700" b="1" i="0">
                <a:solidFill>
                  <a:srgbClr val="231F2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3065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209551" y="100013"/>
            <a:ext cx="11808883"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778722"/>
            <a:ext cx="10363200" cy="1470025"/>
          </a:xfrm>
          <a:prstGeom prst="rect">
            <a:avLst/>
          </a:prstGeom>
          <a:noFill/>
        </p:spPr>
        <p:txBody>
          <a:bodyPr>
            <a:normAutofit/>
          </a:bodyPr>
          <a:lstStyle>
            <a:lvl1pPr>
              <a:defRPr sz="4267">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pic>
        <p:nvPicPr>
          <p:cNvPr id="5" name="Picture 4">
            <a:extLst>
              <a:ext uri="{FF2B5EF4-FFF2-40B4-BE49-F238E27FC236}">
                <a16:creationId xmlns:a16="http://schemas.microsoft.com/office/drawing/2014/main" id="{07194176-1B54-4C40-B84B-7E0D8F2F581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29559" y="4947462"/>
            <a:ext cx="1514083" cy="155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07938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03453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209551" y="100013"/>
            <a:ext cx="11808883"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778722"/>
            <a:ext cx="10363200" cy="1470025"/>
          </a:xfrm>
          <a:prstGeom prst="rect">
            <a:avLst/>
          </a:prstGeom>
          <a:noFill/>
        </p:spPr>
        <p:txBody>
          <a:bodyPr>
            <a:normAutofit/>
          </a:bodyPr>
          <a:lstStyle>
            <a:lvl1pPr>
              <a:defRPr sz="4267">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8" name="Rectangle 7">
            <a:extLst>
              <a:ext uri="{FF2B5EF4-FFF2-40B4-BE49-F238E27FC236}">
                <a16:creationId xmlns:a16="http://schemas.microsoft.com/office/drawing/2014/main" id="{42560DF0-E1C6-47F7-A03F-38992057F1B8}"/>
              </a:ext>
            </a:extLst>
          </p:cNvPr>
          <p:cNvSpPr>
            <a:spLocks/>
          </p:cNvSpPr>
          <p:nvPr userDrawn="1"/>
        </p:nvSpPr>
        <p:spPr bwMode="auto">
          <a:xfrm>
            <a:off x="230716" y="6063365"/>
            <a:ext cx="11751733"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884"/>
              </a:spcBef>
            </a:pPr>
            <a:r>
              <a:rPr lang="en-US" altLang="en-US" sz="2133" baseline="0" dirty="0">
                <a:solidFill>
                  <a:srgbClr val="134679"/>
                </a:solidFill>
                <a:cs typeface="Arial" pitchFamily="34" charset="0"/>
                <a:sym typeface="Arial" pitchFamily="34" charset="0"/>
              </a:rPr>
              <a:t>GINA</a:t>
            </a:r>
            <a:r>
              <a:rPr lang="en-US" altLang="en-US" sz="2133" dirty="0">
                <a:solidFill>
                  <a:srgbClr val="134679"/>
                </a:solidFill>
                <a:cs typeface="Arial" pitchFamily="34" charset="0"/>
                <a:sym typeface="Arial" pitchFamily="34" charset="0"/>
              </a:rPr>
              <a:t> Global Strategy for Asthma </a:t>
            </a:r>
            <a:br>
              <a:rPr lang="en-US" altLang="en-US" sz="2133" dirty="0">
                <a:solidFill>
                  <a:srgbClr val="134679"/>
                </a:solidFill>
                <a:cs typeface="Arial" pitchFamily="34" charset="0"/>
                <a:sym typeface="Arial" pitchFamily="34" charset="0"/>
              </a:rPr>
            </a:br>
            <a:r>
              <a:rPr lang="en-US" altLang="en-US" sz="2133" dirty="0">
                <a:solidFill>
                  <a:srgbClr val="134679"/>
                </a:solidFill>
                <a:cs typeface="Arial" pitchFamily="34" charset="0"/>
                <a:sym typeface="Arial" pitchFamily="34" charset="0"/>
              </a:rPr>
              <a:t>Management and Prevention</a:t>
            </a:r>
          </a:p>
        </p:txBody>
      </p:sp>
      <p:pic>
        <p:nvPicPr>
          <p:cNvPr id="9" name="Picture 4">
            <a:extLst>
              <a:ext uri="{FF2B5EF4-FFF2-40B4-BE49-F238E27FC236}">
                <a16:creationId xmlns:a16="http://schemas.microsoft.com/office/drawing/2014/main" id="{F2BCCEC5-CC22-40F2-9CB8-6913F62C8F02}"/>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414566" y="4380887"/>
            <a:ext cx="1366679" cy="139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399816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2032000" y="6573839"/>
            <a:ext cx="8128000" cy="338554"/>
          </a:xfrm>
          <a:prstGeom prst="rect">
            <a:avLst/>
          </a:prstGeom>
          <a:noFill/>
          <a:ln>
            <a:noFill/>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600" b="1">
                <a:solidFill>
                  <a:srgbClr val="134679"/>
                </a:solidFill>
              </a:rPr>
              <a:t>© Global Initiative for Asthma</a:t>
            </a: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209551" y="100013"/>
            <a:ext cx="11808883"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userDrawn="1"/>
        </p:nvSpPr>
        <p:spPr bwMode="auto">
          <a:xfrm>
            <a:off x="239184" y="4217988"/>
            <a:ext cx="1175173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884"/>
              </a:spcBef>
            </a:pPr>
            <a:r>
              <a:rPr lang="en-US" altLang="en-US" sz="3333">
                <a:solidFill>
                  <a:srgbClr val="134679"/>
                </a:solidFill>
                <a:cs typeface="Arial" pitchFamily="34" charset="0"/>
                <a:sym typeface="Arial" pitchFamily="34" charset="0"/>
              </a:rPr>
              <a:t>Global Strategy for Asthma </a:t>
            </a:r>
            <a:br>
              <a:rPr lang="en-US" altLang="en-US" sz="3333">
                <a:solidFill>
                  <a:srgbClr val="134679"/>
                </a:solidFill>
                <a:cs typeface="Arial" pitchFamily="34" charset="0"/>
                <a:sym typeface="Arial" pitchFamily="34" charset="0"/>
              </a:rPr>
            </a:br>
            <a:r>
              <a:rPr lang="en-US" altLang="en-US" sz="3333">
                <a:solidFill>
                  <a:srgbClr val="134679"/>
                </a:solidFill>
                <a:cs typeface="Arial" pitchFamily="34" charset="0"/>
                <a:sym typeface="Arial" pitchFamily="34" charset="0"/>
              </a:rPr>
              <a:t>Management and Prevention</a:t>
            </a:r>
          </a:p>
        </p:txBody>
      </p:sp>
      <p:sp>
        <p:nvSpPr>
          <p:cNvPr id="7" name="TextBox 6"/>
          <p:cNvSpPr txBox="1"/>
          <p:nvPr userDrawn="1"/>
        </p:nvSpPr>
        <p:spPr>
          <a:xfrm>
            <a:off x="1202267" y="5393346"/>
            <a:ext cx="10270331" cy="1077026"/>
          </a:xfrm>
          <a:prstGeom prst="rect">
            <a:avLst/>
          </a:prstGeom>
          <a:noFill/>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133">
                <a:solidFill>
                  <a:srgbClr val="134679"/>
                </a:solidFill>
              </a:rPr>
              <a:t>This slide set is restricted for academic and educational purposes only.  </a:t>
            </a:r>
            <a:br>
              <a:rPr lang="en-US" sz="2133">
                <a:solidFill>
                  <a:srgbClr val="134679"/>
                </a:solidFill>
              </a:rPr>
            </a:br>
            <a:r>
              <a:rPr lang="en-US" sz="2133">
                <a:solidFill>
                  <a:srgbClr val="134679"/>
                </a:solidFill>
              </a:rPr>
              <a:t>No additions or changes </a:t>
            </a:r>
            <a:r>
              <a:rPr lang="en-US" sz="2133" baseline="0">
                <a:solidFill>
                  <a:srgbClr val="134679"/>
                </a:solidFill>
              </a:rPr>
              <a:t>may be made to slides. </a:t>
            </a:r>
            <a:r>
              <a:rPr lang="en-US" sz="2133">
                <a:solidFill>
                  <a:srgbClr val="134679"/>
                </a:solidFill>
              </a:rPr>
              <a:t>Use of the slide set or of individual slides for commercial or promotional purposes requires approval from GINA. </a:t>
            </a:r>
            <a:endParaRPr lang="en-AU" sz="2133"/>
          </a:p>
        </p:txBody>
      </p:sp>
      <p:sp>
        <p:nvSpPr>
          <p:cNvPr id="2" name="Title 1"/>
          <p:cNvSpPr>
            <a:spLocks noGrp="1"/>
          </p:cNvSpPr>
          <p:nvPr>
            <p:ph type="ctrTitle"/>
          </p:nvPr>
        </p:nvSpPr>
        <p:spPr>
          <a:xfrm>
            <a:off x="914400" y="778722"/>
            <a:ext cx="10363200" cy="1470025"/>
          </a:xfrm>
          <a:prstGeom prst="rect">
            <a:avLst/>
          </a:prstGeom>
          <a:noFill/>
        </p:spPr>
        <p:txBody>
          <a:bodyPr>
            <a:normAutofit/>
          </a:bodyPr>
          <a:lstStyle>
            <a:lvl1pPr>
              <a:defRPr sz="48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pic>
        <p:nvPicPr>
          <p:cNvPr id="6" name="Picture 5" descr="A screenshot of a computer&#10;&#10;Description automatically generated with low confidence">
            <a:extLst>
              <a:ext uri="{FF2B5EF4-FFF2-40B4-BE49-F238E27FC236}">
                <a16:creationId xmlns:a16="http://schemas.microsoft.com/office/drawing/2014/main" id="{8D0B6E34-9376-D82E-3541-1F9DCA0A68A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6079" t="45712" r="10486" b="44579"/>
          <a:stretch/>
        </p:blipFill>
        <p:spPr>
          <a:xfrm>
            <a:off x="4344968" y="2321244"/>
            <a:ext cx="3538049" cy="1329112"/>
          </a:xfrm>
          <a:prstGeom prst="rect">
            <a:avLst/>
          </a:prstGeom>
        </p:spPr>
      </p:pic>
    </p:spTree>
    <p:extLst>
      <p:ext uri="{BB962C8B-B14F-4D97-AF65-F5344CB8AC3E}">
        <p14:creationId xmlns:p14="http://schemas.microsoft.com/office/powerpoint/2010/main" val="191081402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209551" y="100013"/>
            <a:ext cx="11808883"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778722"/>
            <a:ext cx="10363200" cy="1470025"/>
          </a:xfrm>
          <a:prstGeom prst="rect">
            <a:avLst/>
          </a:prstGeom>
          <a:noFill/>
        </p:spPr>
        <p:txBody>
          <a:bodyPr>
            <a:normAutofit/>
          </a:bodyPr>
          <a:lstStyle>
            <a:lvl1pPr>
              <a:defRPr sz="4267">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pic>
        <p:nvPicPr>
          <p:cNvPr id="5" name="Picture 4">
            <a:extLst>
              <a:ext uri="{FF2B5EF4-FFF2-40B4-BE49-F238E27FC236}">
                <a16:creationId xmlns:a16="http://schemas.microsoft.com/office/drawing/2014/main" id="{07194176-1B54-4C40-B84B-7E0D8F2F581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29559" y="4947462"/>
            <a:ext cx="1514083" cy="155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28399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2534" y="-165100"/>
            <a:ext cx="12937067"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95085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4"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sp>
        <p:nvSpPr>
          <p:cNvPr id="3" name="Content Placeholder 2"/>
          <p:cNvSpPr>
            <a:spLocks noGrp="1"/>
          </p:cNvSpPr>
          <p:nvPr>
            <p:ph idx="1"/>
          </p:nvPr>
        </p:nvSpPr>
        <p:spPr>
          <a:xfrm>
            <a:off x="609600" y="1207542"/>
            <a:ext cx="11369797" cy="5193257"/>
          </a:xfrm>
          <a:prstGeom prst="rect">
            <a:avLst/>
          </a:prstGeom>
        </p:spPr>
        <p:txBody>
          <a:bodyPr>
            <a:normAutofit/>
          </a:bodyPr>
          <a:lstStyle>
            <a:lvl1pPr marL="241294" indent="-241294">
              <a:lnSpc>
                <a:spcPct val="114000"/>
              </a:lnSpc>
              <a:spcBef>
                <a:spcPts val="1200"/>
              </a:spcBef>
              <a:buClr>
                <a:srgbClr val="F79646"/>
              </a:buClr>
              <a:buSzPct val="60000"/>
              <a:buFont typeface="Wingdings" panose="05000000000000000000" pitchFamily="2" charset="2"/>
              <a:buChar char=""/>
              <a:defRPr sz="1867" baseline="0">
                <a:solidFill>
                  <a:srgbClr val="07192B"/>
                </a:solidFill>
                <a:latin typeface="Arial" panose="020B0604020202020204" pitchFamily="34" charset="0"/>
                <a:cs typeface="Arial" panose="020B0604020202020204" pitchFamily="34" charset="0"/>
              </a:defRPr>
            </a:lvl1pPr>
            <a:lvl2pPr marL="599002" indent="-228594">
              <a:lnSpc>
                <a:spcPct val="120000"/>
              </a:lnSpc>
              <a:spcBef>
                <a:spcPts val="400"/>
              </a:spcBef>
              <a:buClrTx/>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a:buClr>
                <a:srgbClr val="F79646"/>
              </a:buClr>
              <a:defRPr sz="1467">
                <a:solidFill>
                  <a:schemeClr val="tx1"/>
                </a:solidFill>
                <a:latin typeface="Arial" panose="020B0604020202020204" pitchFamily="34" charset="0"/>
                <a:cs typeface="Arial" panose="020B0604020202020204" pitchFamily="34" charset="0"/>
              </a:defRPr>
            </a:lvl3pPr>
            <a:lvl4pPr>
              <a:buClr>
                <a:srgbClr val="F79646"/>
              </a:buClr>
              <a:defRPr sz="1400">
                <a:solidFill>
                  <a:srgbClr val="134679"/>
                </a:solidFill>
                <a:latin typeface="Arial" panose="020B0604020202020204" pitchFamily="34" charset="0"/>
                <a:cs typeface="Arial" panose="020B0604020202020204" pitchFamily="34" charset="0"/>
              </a:defRPr>
            </a:lvl4pPr>
            <a:lvl5pPr>
              <a:buClr>
                <a:srgbClr val="F79646"/>
              </a:buClr>
              <a:defRPr sz="1400">
                <a:solidFill>
                  <a:srgbClr val="134679"/>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p:cNvSpPr>
            <a:spLocks noGrp="1"/>
          </p:cNvSpPr>
          <p:nvPr>
            <p:ph type="title"/>
          </p:nvPr>
        </p:nvSpPr>
        <p:spPr>
          <a:xfrm>
            <a:off x="229707" y="260689"/>
            <a:ext cx="10106991" cy="936000"/>
          </a:xfrm>
          <a:prstGeom prst="rect">
            <a:avLst/>
          </a:prstGeom>
          <a:noFill/>
        </p:spPr>
        <p:txBody>
          <a:bodyPr anchor="t">
            <a:normAutofit/>
          </a:bodyPr>
          <a:lstStyle>
            <a:lvl1pPr marL="247644" indent="0" algn="l">
              <a:tabLst/>
              <a:defRPr sz="2667">
                <a:solidFill>
                  <a:srgbClr val="134679"/>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8"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1F7D60A-51E0-4990-A6B5-8659FAD1E77E}" type="datetime1">
              <a:rPr lang="en-AU" altLang="en-US"/>
              <a:pPr/>
              <a:t>30/6/2024</a:t>
            </a:fld>
            <a:endParaRPr lang="en-AU" altLang="en-US"/>
          </a:p>
        </p:txBody>
      </p:sp>
      <p:sp>
        <p:nvSpPr>
          <p:cNvPr id="9"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10"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B315E0C-EB2C-4DDA-98FC-2CA8A7C086EE}" type="slidenum">
              <a:rPr lang="en-AU" altLang="en-US"/>
              <a:pPr/>
              <a:t>‹#›</a:t>
            </a:fld>
            <a:endParaRPr lang="en-AU" altLang="en-US"/>
          </a:p>
        </p:txBody>
      </p:sp>
      <p:pic>
        <p:nvPicPr>
          <p:cNvPr id="11" name="Picture 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29771" y="152468"/>
            <a:ext cx="913707" cy="93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3">
            <a:extLst>
              <a:ext uri="{FF2B5EF4-FFF2-40B4-BE49-F238E27FC236}">
                <a16:creationId xmlns:a16="http://schemas.microsoft.com/office/drawing/2014/main" id="{010BB659-D6C4-4F9F-A0D9-76B67FA7396C}"/>
              </a:ext>
            </a:extLst>
          </p:cNvPr>
          <p:cNvSpPr>
            <a:spLocks/>
          </p:cNvSpPr>
          <p:nvPr userDrawn="1"/>
        </p:nvSpPr>
        <p:spPr bwMode="auto">
          <a:xfrm>
            <a:off x="8445902"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spTree>
    <p:extLst>
      <p:ext uri="{BB962C8B-B14F-4D97-AF65-F5344CB8AC3E}">
        <p14:creationId xmlns:p14="http://schemas.microsoft.com/office/powerpoint/2010/main" val="538006954"/>
      </p:ext>
    </p:extLst>
  </p:cSld>
  <p:clrMapOvr>
    <a:masterClrMapping/>
  </p:clrMapOvr>
  <p:extLst>
    <p:ext uri="{DCECCB84-F9BA-43D5-87BE-67443E8EF086}">
      <p15:sldGuideLst xmlns:p15="http://schemas.microsoft.com/office/powerpoint/2012/main">
        <p15:guide id="1" orient="horz" pos="622">
          <p15:clr>
            <a:srgbClr val="FBAE40"/>
          </p15:clr>
        </p15:guide>
        <p15:guide id="2"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sp>
        <p:nvSpPr>
          <p:cNvPr id="11" name="Title 1"/>
          <p:cNvSpPr>
            <a:spLocks noGrp="1"/>
          </p:cNvSpPr>
          <p:nvPr>
            <p:ph type="title"/>
          </p:nvPr>
        </p:nvSpPr>
        <p:spPr>
          <a:xfrm>
            <a:off x="229708" y="260689"/>
            <a:ext cx="10131377" cy="936000"/>
          </a:xfrm>
          <a:prstGeom prst="rect">
            <a:avLst/>
          </a:prstGeom>
          <a:noFill/>
        </p:spPr>
        <p:txBody>
          <a:bodyPr anchor="t">
            <a:normAutofit/>
          </a:bodyPr>
          <a:lstStyle>
            <a:lvl1pPr marL="247644" indent="0" algn="l">
              <a:tabLst/>
              <a:defRPr sz="2667">
                <a:solidFill>
                  <a:srgbClr val="134679"/>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7"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026B130-49EB-452D-BB73-CAD25FE53402}" type="datetime1">
              <a:rPr lang="en-AU" altLang="en-US"/>
              <a:pPr/>
              <a:t>30/6/2024</a:t>
            </a:fld>
            <a:endParaRPr lang="en-AU" altLang="en-US"/>
          </a:p>
        </p:txBody>
      </p:sp>
      <p:sp>
        <p:nvSpPr>
          <p:cNvPr id="8"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9"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7E667D4-D90F-4601-A628-28D7B0590E1E}" type="slidenum">
              <a:rPr lang="en-AU" altLang="en-US"/>
              <a:pPr/>
              <a:t>‹#›</a:t>
            </a:fld>
            <a:endParaRPr lang="en-AU" altLang="en-US"/>
          </a:p>
        </p:txBody>
      </p:sp>
      <p:sp>
        <p:nvSpPr>
          <p:cNvPr id="13" name="Rectangle 23">
            <a:extLst>
              <a:ext uri="{FF2B5EF4-FFF2-40B4-BE49-F238E27FC236}">
                <a16:creationId xmlns:a16="http://schemas.microsoft.com/office/drawing/2014/main" id="{EBC4E4AE-701D-490A-8F3B-527CEB4CA8FF}"/>
              </a:ext>
            </a:extLst>
          </p:cNvPr>
          <p:cNvSpPr>
            <a:spLocks/>
          </p:cNvSpPr>
          <p:nvPr userDrawn="1"/>
        </p:nvSpPr>
        <p:spPr bwMode="auto">
          <a:xfrm>
            <a:off x="8445902"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pic>
        <p:nvPicPr>
          <p:cNvPr id="12" name="Picture 3">
            <a:extLst>
              <a:ext uri="{FF2B5EF4-FFF2-40B4-BE49-F238E27FC236}">
                <a16:creationId xmlns:a16="http://schemas.microsoft.com/office/drawing/2014/main" id="{92789373-39C0-4BE7-855A-56849769864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29771" y="152468"/>
            <a:ext cx="913707" cy="93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329088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sp>
        <p:nvSpPr>
          <p:cNvPr id="3" name="Content Placeholder 2"/>
          <p:cNvSpPr>
            <a:spLocks noGrp="1"/>
          </p:cNvSpPr>
          <p:nvPr>
            <p:ph idx="1"/>
          </p:nvPr>
        </p:nvSpPr>
        <p:spPr>
          <a:xfrm>
            <a:off x="609600" y="1192696"/>
            <a:ext cx="11369797" cy="5208104"/>
          </a:xfrm>
          <a:prstGeom prst="rect">
            <a:avLst/>
          </a:prstGeom>
        </p:spPr>
        <p:txBody>
          <a:bodyPr>
            <a:normAutofit/>
          </a:bodyPr>
          <a:lstStyle>
            <a:lvl1pPr marL="457189" indent="-457189">
              <a:lnSpc>
                <a:spcPct val="114000"/>
              </a:lnSpc>
              <a:buClr>
                <a:srgbClr val="F79646"/>
              </a:buClr>
              <a:buSzPct val="80000"/>
              <a:buFont typeface="Wingdings" panose="05000000000000000000" pitchFamily="2" charset="2"/>
              <a:buChar char=""/>
              <a:defRPr sz="2133" baseline="0">
                <a:solidFill>
                  <a:srgbClr val="07192B"/>
                </a:solidFill>
                <a:latin typeface="Arial" panose="020B0604020202020204" pitchFamily="34" charset="0"/>
                <a:cs typeface="Arial" panose="020B0604020202020204" pitchFamily="34" charset="0"/>
              </a:defRPr>
            </a:lvl1pPr>
            <a:lvl2pPr marL="990575" indent="-380990">
              <a:lnSpc>
                <a:spcPct val="114000"/>
              </a:lnSpc>
              <a:buClr>
                <a:srgbClr val="F79646"/>
              </a:buClr>
              <a:buFont typeface="Wingdings" panose="05000000000000000000" pitchFamily="2" charset="2"/>
              <a:buChar char="§"/>
              <a:defRPr sz="1867">
                <a:solidFill>
                  <a:schemeClr val="tx1"/>
                </a:solidFill>
                <a:latin typeface="Arial" panose="020B0604020202020204" pitchFamily="34" charset="0"/>
                <a:cs typeface="Arial" panose="020B0604020202020204" pitchFamily="34" charset="0"/>
              </a:defRPr>
            </a:lvl2pPr>
            <a:lvl3pPr>
              <a:buClr>
                <a:srgbClr val="F79646"/>
              </a:buClr>
              <a:defRPr sz="1600">
                <a:solidFill>
                  <a:schemeClr val="tx1"/>
                </a:solidFill>
                <a:latin typeface="Arial" panose="020B0604020202020204" pitchFamily="34" charset="0"/>
                <a:cs typeface="Arial" panose="020B0604020202020204" pitchFamily="34" charset="0"/>
              </a:defRPr>
            </a:lvl3pPr>
            <a:lvl4pPr>
              <a:buClr>
                <a:srgbClr val="F79646"/>
              </a:buClr>
              <a:defRPr sz="1467">
                <a:solidFill>
                  <a:srgbClr val="134679"/>
                </a:solidFill>
                <a:latin typeface="Arial" panose="020B0604020202020204" pitchFamily="34" charset="0"/>
                <a:cs typeface="Arial" panose="020B0604020202020204" pitchFamily="34" charset="0"/>
              </a:defRPr>
            </a:lvl4pPr>
            <a:lvl5pPr>
              <a:buClr>
                <a:srgbClr val="F79646"/>
              </a:buClr>
              <a:defRPr sz="1467">
                <a:solidFill>
                  <a:srgbClr val="134679"/>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p:cNvSpPr>
            <a:spLocks noGrp="1"/>
          </p:cNvSpPr>
          <p:nvPr>
            <p:ph type="title"/>
          </p:nvPr>
        </p:nvSpPr>
        <p:spPr>
          <a:xfrm>
            <a:off x="229707" y="251383"/>
            <a:ext cx="10106991" cy="936000"/>
          </a:xfrm>
          <a:prstGeom prst="rect">
            <a:avLst/>
          </a:prstGeom>
          <a:noFill/>
        </p:spPr>
        <p:txBody>
          <a:bodyPr anchor="t">
            <a:normAutofit/>
          </a:bodyPr>
          <a:lstStyle>
            <a:lvl1pPr marL="247644" indent="0" algn="l">
              <a:tabLst/>
              <a:defRPr sz="2667">
                <a:solidFill>
                  <a:srgbClr val="134679"/>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8"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1F7D60A-51E0-4990-A6B5-8659FAD1E77E}" type="datetime1">
              <a:rPr lang="en-AU" altLang="en-US"/>
              <a:pPr/>
              <a:t>30/6/2024</a:t>
            </a:fld>
            <a:endParaRPr lang="en-AU" altLang="en-US"/>
          </a:p>
        </p:txBody>
      </p:sp>
      <p:sp>
        <p:nvSpPr>
          <p:cNvPr id="9"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10"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B315E0C-EB2C-4DDA-98FC-2CA8A7C086EE}" type="slidenum">
              <a:rPr lang="en-AU" altLang="en-US"/>
              <a:pPr/>
              <a:t>‹#›</a:t>
            </a:fld>
            <a:endParaRPr lang="en-AU" altLang="en-US"/>
          </a:p>
        </p:txBody>
      </p:sp>
      <p:pic>
        <p:nvPicPr>
          <p:cNvPr id="11" name="Picture 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29771" y="152468"/>
            <a:ext cx="913707" cy="93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3">
            <a:extLst>
              <a:ext uri="{FF2B5EF4-FFF2-40B4-BE49-F238E27FC236}">
                <a16:creationId xmlns:a16="http://schemas.microsoft.com/office/drawing/2014/main" id="{010BB659-D6C4-4F9F-A0D9-76B67FA7396C}"/>
              </a:ext>
            </a:extLst>
          </p:cNvPr>
          <p:cNvSpPr>
            <a:spLocks/>
          </p:cNvSpPr>
          <p:nvPr userDrawn="1"/>
        </p:nvSpPr>
        <p:spPr bwMode="auto">
          <a:xfrm>
            <a:off x="8445902"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spTree>
    <p:extLst>
      <p:ext uri="{BB962C8B-B14F-4D97-AF65-F5344CB8AC3E}">
        <p14:creationId xmlns:p14="http://schemas.microsoft.com/office/powerpoint/2010/main" val="205286389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pic>
        <p:nvPicPr>
          <p:cNvPr id="5"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3200" y="139701"/>
            <a:ext cx="1176020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09600" y="1192696"/>
            <a:ext cx="11369797" cy="5208104"/>
          </a:xfrm>
          <a:prstGeom prst="rect">
            <a:avLst/>
          </a:prstGeom>
        </p:spPr>
        <p:txBody>
          <a:bodyPr>
            <a:normAutofit/>
          </a:bodyPr>
          <a:lstStyle>
            <a:lvl1pPr marL="457189" indent="-457189">
              <a:lnSpc>
                <a:spcPct val="114000"/>
              </a:lnSpc>
              <a:buClr>
                <a:srgbClr val="F79646"/>
              </a:buClr>
              <a:buSzPct val="80000"/>
              <a:buFont typeface="Wingdings" panose="05000000000000000000" pitchFamily="2" charset="2"/>
              <a:buChar char=""/>
              <a:defRPr sz="2133" baseline="0">
                <a:solidFill>
                  <a:srgbClr val="07192B"/>
                </a:solidFill>
                <a:latin typeface="Arial" panose="020B0604020202020204" pitchFamily="34" charset="0"/>
                <a:cs typeface="Arial" panose="020B0604020202020204" pitchFamily="34" charset="0"/>
              </a:defRPr>
            </a:lvl1pPr>
            <a:lvl2pPr marL="990575" indent="-380990">
              <a:lnSpc>
                <a:spcPct val="114000"/>
              </a:lnSpc>
              <a:buClr>
                <a:srgbClr val="F79646"/>
              </a:buClr>
              <a:buFont typeface="Wingdings" panose="05000000000000000000" pitchFamily="2" charset="2"/>
              <a:buChar char="§"/>
              <a:defRPr sz="1867">
                <a:solidFill>
                  <a:schemeClr val="tx1"/>
                </a:solidFill>
                <a:latin typeface="Arial" panose="020B0604020202020204" pitchFamily="34" charset="0"/>
                <a:cs typeface="Arial" panose="020B0604020202020204" pitchFamily="34" charset="0"/>
              </a:defRPr>
            </a:lvl2pPr>
            <a:lvl3pPr>
              <a:buClr>
                <a:srgbClr val="F79646"/>
              </a:buClr>
              <a:defRPr sz="1600">
                <a:solidFill>
                  <a:schemeClr val="tx1"/>
                </a:solidFill>
                <a:latin typeface="Arial" panose="020B0604020202020204" pitchFamily="34" charset="0"/>
                <a:cs typeface="Arial" panose="020B0604020202020204" pitchFamily="34" charset="0"/>
              </a:defRPr>
            </a:lvl3pPr>
            <a:lvl4pPr>
              <a:buClr>
                <a:srgbClr val="F79646"/>
              </a:buClr>
              <a:defRPr sz="1467">
                <a:solidFill>
                  <a:srgbClr val="134679"/>
                </a:solidFill>
                <a:latin typeface="Arial" panose="020B0604020202020204" pitchFamily="34" charset="0"/>
                <a:cs typeface="Arial" panose="020B0604020202020204" pitchFamily="34" charset="0"/>
              </a:defRPr>
            </a:lvl4pPr>
            <a:lvl5pPr>
              <a:buClr>
                <a:srgbClr val="F79646"/>
              </a:buClr>
              <a:defRPr sz="1467">
                <a:solidFill>
                  <a:srgbClr val="134679"/>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p:cNvSpPr>
            <a:spLocks noGrp="1"/>
          </p:cNvSpPr>
          <p:nvPr>
            <p:ph type="title"/>
          </p:nvPr>
        </p:nvSpPr>
        <p:spPr>
          <a:xfrm>
            <a:off x="229707" y="251383"/>
            <a:ext cx="10106991" cy="936000"/>
          </a:xfrm>
          <a:prstGeom prst="rect">
            <a:avLst/>
          </a:prstGeom>
          <a:noFill/>
        </p:spPr>
        <p:txBody>
          <a:bodyPr anchor="t">
            <a:normAutofit/>
          </a:bodyPr>
          <a:lstStyle>
            <a:lvl1pPr marL="247644" indent="0" algn="l">
              <a:tabLst/>
              <a:defRPr sz="2667">
                <a:solidFill>
                  <a:srgbClr val="134679"/>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8"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1F7D60A-51E0-4990-A6B5-8659FAD1E77E}" type="datetime1">
              <a:rPr lang="en-AU" altLang="en-US"/>
              <a:pPr/>
              <a:t>30/6/2024</a:t>
            </a:fld>
            <a:endParaRPr lang="en-AU" altLang="en-US"/>
          </a:p>
        </p:txBody>
      </p:sp>
      <p:sp>
        <p:nvSpPr>
          <p:cNvPr id="9"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10"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B315E0C-EB2C-4DDA-98FC-2CA8A7C086EE}" type="slidenum">
              <a:rPr lang="en-AU" altLang="en-US"/>
              <a:pPr/>
              <a:t>‹#›</a:t>
            </a:fld>
            <a:endParaRPr lang="en-AU" altLang="en-US"/>
          </a:p>
        </p:txBody>
      </p:sp>
      <p:pic>
        <p:nvPicPr>
          <p:cNvPr id="11"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029771" y="152468"/>
            <a:ext cx="913707" cy="93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3">
            <a:extLst>
              <a:ext uri="{FF2B5EF4-FFF2-40B4-BE49-F238E27FC236}">
                <a16:creationId xmlns:a16="http://schemas.microsoft.com/office/drawing/2014/main" id="{010BB659-D6C4-4F9F-A0D9-76B67FA7396C}"/>
              </a:ext>
            </a:extLst>
          </p:cNvPr>
          <p:cNvSpPr>
            <a:spLocks/>
          </p:cNvSpPr>
          <p:nvPr userDrawn="1"/>
        </p:nvSpPr>
        <p:spPr bwMode="auto">
          <a:xfrm>
            <a:off x="8445902"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spTree>
    <p:extLst>
      <p:ext uri="{BB962C8B-B14F-4D97-AF65-F5344CB8AC3E}">
        <p14:creationId xmlns:p14="http://schemas.microsoft.com/office/powerpoint/2010/main" val="179815226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sp>
        <p:nvSpPr>
          <p:cNvPr id="11" name="Title 1"/>
          <p:cNvSpPr>
            <a:spLocks noGrp="1"/>
          </p:cNvSpPr>
          <p:nvPr>
            <p:ph type="title"/>
          </p:nvPr>
        </p:nvSpPr>
        <p:spPr>
          <a:xfrm>
            <a:off x="229708" y="251383"/>
            <a:ext cx="10131377" cy="936000"/>
          </a:xfrm>
          <a:prstGeom prst="rect">
            <a:avLst/>
          </a:prstGeom>
          <a:noFill/>
        </p:spPr>
        <p:txBody>
          <a:bodyPr anchor="t">
            <a:normAutofit/>
          </a:bodyPr>
          <a:lstStyle>
            <a:lvl1pPr marL="247644" indent="0" algn="l">
              <a:tabLst/>
              <a:defRPr sz="2667">
                <a:solidFill>
                  <a:srgbClr val="134679"/>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7"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026B130-49EB-452D-BB73-CAD25FE53402}" type="datetime1">
              <a:rPr lang="en-AU" altLang="en-US"/>
              <a:pPr/>
              <a:t>30/6/2024</a:t>
            </a:fld>
            <a:endParaRPr lang="en-AU" altLang="en-US"/>
          </a:p>
        </p:txBody>
      </p:sp>
      <p:sp>
        <p:nvSpPr>
          <p:cNvPr id="8"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9"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7E667D4-D90F-4601-A628-28D7B0590E1E}" type="slidenum">
              <a:rPr lang="en-AU" altLang="en-US"/>
              <a:pPr/>
              <a:t>‹#›</a:t>
            </a:fld>
            <a:endParaRPr lang="en-AU" altLang="en-US"/>
          </a:p>
        </p:txBody>
      </p:sp>
      <p:sp>
        <p:nvSpPr>
          <p:cNvPr id="13" name="Rectangle 23">
            <a:extLst>
              <a:ext uri="{FF2B5EF4-FFF2-40B4-BE49-F238E27FC236}">
                <a16:creationId xmlns:a16="http://schemas.microsoft.com/office/drawing/2014/main" id="{EBC4E4AE-701D-490A-8F3B-527CEB4CA8FF}"/>
              </a:ext>
            </a:extLst>
          </p:cNvPr>
          <p:cNvSpPr>
            <a:spLocks/>
          </p:cNvSpPr>
          <p:nvPr userDrawn="1"/>
        </p:nvSpPr>
        <p:spPr bwMode="auto">
          <a:xfrm>
            <a:off x="8445902"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pic>
        <p:nvPicPr>
          <p:cNvPr id="12" name="Picture 3">
            <a:extLst>
              <a:ext uri="{FF2B5EF4-FFF2-40B4-BE49-F238E27FC236}">
                <a16:creationId xmlns:a16="http://schemas.microsoft.com/office/drawing/2014/main" id="{92789373-39C0-4BE7-855A-56849769864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29771" y="152468"/>
            <a:ext cx="913707" cy="93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647331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2534" y="-165100"/>
            <a:ext cx="12937067"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6706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3200" y="139701"/>
            <a:ext cx="1176020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229708" y="251383"/>
            <a:ext cx="10131377" cy="936000"/>
          </a:xfrm>
          <a:prstGeom prst="rect">
            <a:avLst/>
          </a:prstGeom>
          <a:noFill/>
        </p:spPr>
        <p:txBody>
          <a:bodyPr anchor="t">
            <a:normAutofit/>
          </a:bodyPr>
          <a:lstStyle>
            <a:lvl1pPr marL="247644" indent="0" algn="l">
              <a:tabLst/>
              <a:defRPr sz="2667">
                <a:solidFill>
                  <a:srgbClr val="134679"/>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7"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026B130-49EB-452D-BB73-CAD25FE53402}" type="datetime1">
              <a:rPr lang="en-AU" altLang="en-US"/>
              <a:pPr/>
              <a:t>30/6/2024</a:t>
            </a:fld>
            <a:endParaRPr lang="en-AU" altLang="en-US"/>
          </a:p>
        </p:txBody>
      </p:sp>
      <p:sp>
        <p:nvSpPr>
          <p:cNvPr id="8"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9"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7E667D4-D90F-4601-A628-28D7B0590E1E}" type="slidenum">
              <a:rPr lang="en-AU" altLang="en-US"/>
              <a:pPr/>
              <a:t>‹#›</a:t>
            </a:fld>
            <a:endParaRPr lang="en-AU" altLang="en-US"/>
          </a:p>
        </p:txBody>
      </p:sp>
      <p:sp>
        <p:nvSpPr>
          <p:cNvPr id="13" name="Rectangle 23">
            <a:extLst>
              <a:ext uri="{FF2B5EF4-FFF2-40B4-BE49-F238E27FC236}">
                <a16:creationId xmlns:a16="http://schemas.microsoft.com/office/drawing/2014/main" id="{EBC4E4AE-701D-490A-8F3B-527CEB4CA8FF}"/>
              </a:ext>
            </a:extLst>
          </p:cNvPr>
          <p:cNvSpPr>
            <a:spLocks/>
          </p:cNvSpPr>
          <p:nvPr userDrawn="1"/>
        </p:nvSpPr>
        <p:spPr bwMode="auto">
          <a:xfrm>
            <a:off x="8445902"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pic>
        <p:nvPicPr>
          <p:cNvPr id="12" name="Picture 3">
            <a:extLst>
              <a:ext uri="{FF2B5EF4-FFF2-40B4-BE49-F238E27FC236}">
                <a16:creationId xmlns:a16="http://schemas.microsoft.com/office/drawing/2014/main" id="{92789373-39C0-4BE7-855A-56849769864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029771" y="152468"/>
            <a:ext cx="913707" cy="93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821227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sp>
        <p:nvSpPr>
          <p:cNvPr id="5" name="Date Placeholder 2"/>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104E9227-E274-4440-BA8E-C7106F132587}" type="datetime1">
              <a:rPr lang="en-AU" altLang="en-US"/>
              <a:pPr/>
              <a:t>30/6/2024</a:t>
            </a:fld>
            <a:endParaRPr lang="en-AU" altLang="en-US"/>
          </a:p>
        </p:txBody>
      </p:sp>
      <p:sp>
        <p:nvSpPr>
          <p:cNvPr id="6" name="Footer Placeholder 3"/>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7" name="Slide Number Placeholder 4"/>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51FF73E-AFE6-47C7-B9BC-46EA8BF16127}" type="slidenum">
              <a:rPr lang="en-AU" altLang="en-US"/>
              <a:pPr/>
              <a:t>‹#›</a:t>
            </a:fld>
            <a:endParaRPr lang="en-AU" altLang="en-US"/>
          </a:p>
        </p:txBody>
      </p:sp>
      <p:sp>
        <p:nvSpPr>
          <p:cNvPr id="9" name="Rectangle 23"/>
          <p:cNvSpPr>
            <a:spLocks/>
          </p:cNvSpPr>
          <p:nvPr userDrawn="1"/>
        </p:nvSpPr>
        <p:spPr bwMode="auto">
          <a:xfrm>
            <a:off x="8263928"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pic>
        <p:nvPicPr>
          <p:cNvPr id="10" name="Picture 3">
            <a:extLst>
              <a:ext uri="{FF2B5EF4-FFF2-40B4-BE49-F238E27FC236}">
                <a16:creationId xmlns:a16="http://schemas.microsoft.com/office/drawing/2014/main" id="{07B80A0B-F844-4F32-9635-BE5A5F3A4BD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29771" y="152468"/>
            <a:ext cx="913707" cy="93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69901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Date Placeholder 2"/>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C834639-7F67-43A3-A266-330C94FF1B03}" type="datetime1">
              <a:rPr lang="en-AU" altLang="en-US"/>
              <a:pPr/>
              <a:t>30/6/2024</a:t>
            </a:fld>
            <a:endParaRPr lang="en-AU" altLang="en-US"/>
          </a:p>
        </p:txBody>
      </p:sp>
      <p:sp>
        <p:nvSpPr>
          <p:cNvPr id="6" name="Footer Placeholder 3"/>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7" name="Slide Number Placeholder 4"/>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2B327612-2A87-402A-92F8-F921DC130266}" type="slidenum">
              <a:rPr lang="en-AU" altLang="en-US"/>
              <a:pPr/>
              <a:t>‹#›</a:t>
            </a:fld>
            <a:endParaRPr lang="en-AU" altLang="en-US"/>
          </a:p>
        </p:txBody>
      </p:sp>
      <p:pic>
        <p:nvPicPr>
          <p:cNvPr id="2" name="Picture 3">
            <a:extLst>
              <a:ext uri="{FF2B5EF4-FFF2-40B4-BE49-F238E27FC236}">
                <a16:creationId xmlns:a16="http://schemas.microsoft.com/office/drawing/2014/main" id="{13DAAF43-A930-991D-4C9A-1502FD98FDD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29771" y="152468"/>
            <a:ext cx="913707" cy="93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E0D0A251-CD12-1F35-2BBF-DE613331E0B0}"/>
              </a:ext>
            </a:extLst>
          </p:cNvPr>
          <p:cNvSpPr>
            <a:spLocks noGrp="1"/>
          </p:cNvSpPr>
          <p:nvPr>
            <p:ph type="title"/>
          </p:nvPr>
        </p:nvSpPr>
        <p:spPr>
          <a:xfrm>
            <a:off x="229708" y="251383"/>
            <a:ext cx="10131377" cy="936000"/>
          </a:xfrm>
          <a:prstGeom prst="rect">
            <a:avLst/>
          </a:prstGeom>
          <a:noFill/>
        </p:spPr>
        <p:txBody>
          <a:bodyPr anchor="t">
            <a:normAutofit/>
          </a:bodyPr>
          <a:lstStyle>
            <a:lvl1pPr marL="247644" indent="0" algn="l">
              <a:tabLst/>
              <a:defRPr sz="2667">
                <a:solidFill>
                  <a:srgbClr val="134679"/>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Tree>
    <p:extLst>
      <p:ext uri="{BB962C8B-B14F-4D97-AF65-F5344CB8AC3E}">
        <p14:creationId xmlns:p14="http://schemas.microsoft.com/office/powerpoint/2010/main" val="59156090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sp>
        <p:nvSpPr>
          <p:cNvPr id="3" name="Content Placeholder 2"/>
          <p:cNvSpPr>
            <a:spLocks noGrp="1"/>
          </p:cNvSpPr>
          <p:nvPr>
            <p:ph idx="1"/>
          </p:nvPr>
        </p:nvSpPr>
        <p:spPr>
          <a:xfrm>
            <a:off x="609600" y="1192696"/>
            <a:ext cx="11369797" cy="5208104"/>
          </a:xfrm>
          <a:prstGeom prst="rect">
            <a:avLst/>
          </a:prstGeom>
        </p:spPr>
        <p:txBody>
          <a:bodyPr>
            <a:normAutofit/>
          </a:bodyPr>
          <a:lstStyle>
            <a:lvl1pPr marL="383990" indent="-383990">
              <a:lnSpc>
                <a:spcPct val="114000"/>
              </a:lnSpc>
              <a:buClr>
                <a:srgbClr val="F79646"/>
              </a:buClr>
              <a:buSzPct val="80000"/>
              <a:buFont typeface="Wingdings" panose="05000000000000000000" pitchFamily="2" charset="2"/>
              <a:buChar char=""/>
              <a:defRPr sz="1867" baseline="0">
                <a:solidFill>
                  <a:srgbClr val="07192B"/>
                </a:solidFill>
                <a:latin typeface="Arial" panose="020B0604020202020204" pitchFamily="34" charset="0"/>
                <a:cs typeface="Arial" panose="020B0604020202020204" pitchFamily="34" charset="0"/>
              </a:defRPr>
            </a:lvl1pPr>
            <a:lvl2pPr marL="671983" indent="-287993">
              <a:lnSpc>
                <a:spcPct val="114000"/>
              </a:lnSpc>
              <a:buClr>
                <a:srgbClr val="F79646"/>
              </a:buClr>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959976" indent="-287993">
              <a:buClr>
                <a:srgbClr val="F79646"/>
              </a:buClr>
              <a:defRPr sz="1467">
                <a:solidFill>
                  <a:schemeClr val="tx1"/>
                </a:solidFill>
                <a:latin typeface="Arial" panose="020B0604020202020204" pitchFamily="34" charset="0"/>
                <a:cs typeface="Arial" panose="020B0604020202020204" pitchFamily="34" charset="0"/>
              </a:defRPr>
            </a:lvl3pPr>
            <a:lvl4pPr>
              <a:buClr>
                <a:srgbClr val="F79646"/>
              </a:buClr>
              <a:defRPr sz="1400">
                <a:solidFill>
                  <a:srgbClr val="134679"/>
                </a:solidFill>
                <a:latin typeface="Arial" panose="020B0604020202020204" pitchFamily="34" charset="0"/>
                <a:cs typeface="Arial" panose="020B0604020202020204" pitchFamily="34" charset="0"/>
              </a:defRPr>
            </a:lvl4pPr>
            <a:lvl5pPr>
              <a:buClr>
                <a:srgbClr val="F79646"/>
              </a:buClr>
              <a:defRPr sz="1400">
                <a:solidFill>
                  <a:srgbClr val="134679"/>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p:cNvSpPr>
            <a:spLocks noGrp="1"/>
          </p:cNvSpPr>
          <p:nvPr>
            <p:ph type="title"/>
          </p:nvPr>
        </p:nvSpPr>
        <p:spPr>
          <a:xfrm>
            <a:off x="229707" y="251383"/>
            <a:ext cx="10106991" cy="936000"/>
          </a:xfrm>
          <a:prstGeom prst="rect">
            <a:avLst/>
          </a:prstGeom>
          <a:noFill/>
        </p:spPr>
        <p:txBody>
          <a:bodyPr anchor="t">
            <a:normAutofit/>
          </a:bodyPr>
          <a:lstStyle>
            <a:lvl1pPr marL="247644" indent="0" algn="l">
              <a:tabLst/>
              <a:defRPr sz="2667">
                <a:solidFill>
                  <a:srgbClr val="134679"/>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8"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1F7D60A-51E0-4990-A6B5-8659FAD1E77E}" type="datetime1">
              <a:rPr lang="en-AU" altLang="en-US"/>
              <a:pPr/>
              <a:t>30/6/2024</a:t>
            </a:fld>
            <a:endParaRPr lang="en-AU" altLang="en-US"/>
          </a:p>
        </p:txBody>
      </p:sp>
      <p:sp>
        <p:nvSpPr>
          <p:cNvPr id="9"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10"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B315E0C-EB2C-4DDA-98FC-2CA8A7C086EE}" type="slidenum">
              <a:rPr lang="en-AU" altLang="en-US"/>
              <a:pPr/>
              <a:t>‹#›</a:t>
            </a:fld>
            <a:endParaRPr lang="en-AU" altLang="en-US"/>
          </a:p>
        </p:txBody>
      </p:sp>
      <p:sp>
        <p:nvSpPr>
          <p:cNvPr id="12" name="Rectangle 23">
            <a:extLst>
              <a:ext uri="{FF2B5EF4-FFF2-40B4-BE49-F238E27FC236}">
                <a16:creationId xmlns:a16="http://schemas.microsoft.com/office/drawing/2014/main" id="{010BB659-D6C4-4F9F-A0D9-76B67FA7396C}"/>
              </a:ext>
            </a:extLst>
          </p:cNvPr>
          <p:cNvSpPr>
            <a:spLocks/>
          </p:cNvSpPr>
          <p:nvPr userDrawn="1"/>
        </p:nvSpPr>
        <p:spPr bwMode="auto">
          <a:xfrm>
            <a:off x="8445902"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pic>
        <p:nvPicPr>
          <p:cNvPr id="5" name="Picture 3">
            <a:extLst>
              <a:ext uri="{FF2B5EF4-FFF2-40B4-BE49-F238E27FC236}">
                <a16:creationId xmlns:a16="http://schemas.microsoft.com/office/drawing/2014/main" id="{88AA5DED-03E2-E9A7-826B-6C39C5D2179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207261" y="152468"/>
            <a:ext cx="736216" cy="75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77890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sp>
        <p:nvSpPr>
          <p:cNvPr id="11" name="Title 1"/>
          <p:cNvSpPr>
            <a:spLocks noGrp="1"/>
          </p:cNvSpPr>
          <p:nvPr>
            <p:ph type="title"/>
          </p:nvPr>
        </p:nvSpPr>
        <p:spPr>
          <a:xfrm>
            <a:off x="229708" y="251383"/>
            <a:ext cx="10131377" cy="936000"/>
          </a:xfrm>
          <a:prstGeom prst="rect">
            <a:avLst/>
          </a:prstGeom>
          <a:noFill/>
        </p:spPr>
        <p:txBody>
          <a:bodyPr anchor="t">
            <a:normAutofit/>
          </a:bodyPr>
          <a:lstStyle>
            <a:lvl1pPr marL="247644" indent="0" algn="l">
              <a:tabLst/>
              <a:defRPr sz="2667">
                <a:solidFill>
                  <a:srgbClr val="134679"/>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7"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026B130-49EB-452D-BB73-CAD25FE53402}" type="datetime1">
              <a:rPr lang="en-AU" altLang="en-US"/>
              <a:pPr/>
              <a:t>30/6/2024</a:t>
            </a:fld>
            <a:endParaRPr lang="en-AU" altLang="en-US"/>
          </a:p>
        </p:txBody>
      </p:sp>
      <p:sp>
        <p:nvSpPr>
          <p:cNvPr id="8"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9"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7E667D4-D90F-4601-A628-28D7B0590E1E}" type="slidenum">
              <a:rPr lang="en-AU" altLang="en-US"/>
              <a:pPr/>
              <a:t>‹#›</a:t>
            </a:fld>
            <a:endParaRPr lang="en-AU" altLang="en-US"/>
          </a:p>
        </p:txBody>
      </p:sp>
      <p:sp>
        <p:nvSpPr>
          <p:cNvPr id="13" name="Rectangle 23">
            <a:extLst>
              <a:ext uri="{FF2B5EF4-FFF2-40B4-BE49-F238E27FC236}">
                <a16:creationId xmlns:a16="http://schemas.microsoft.com/office/drawing/2014/main" id="{EBC4E4AE-701D-490A-8F3B-527CEB4CA8FF}"/>
              </a:ext>
            </a:extLst>
          </p:cNvPr>
          <p:cNvSpPr>
            <a:spLocks/>
          </p:cNvSpPr>
          <p:nvPr userDrawn="1"/>
        </p:nvSpPr>
        <p:spPr bwMode="auto">
          <a:xfrm>
            <a:off x="8445902"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pic>
        <p:nvPicPr>
          <p:cNvPr id="2" name="Picture 3">
            <a:extLst>
              <a:ext uri="{FF2B5EF4-FFF2-40B4-BE49-F238E27FC236}">
                <a16:creationId xmlns:a16="http://schemas.microsoft.com/office/drawing/2014/main" id="{8BF4577E-9043-A350-0196-56CF621BC09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207261" y="152468"/>
            <a:ext cx="736216" cy="75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68135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sp>
        <p:nvSpPr>
          <p:cNvPr id="5" name="Date Placeholder 2"/>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104E9227-E274-4440-BA8E-C7106F132587}" type="datetime1">
              <a:rPr lang="en-AU" altLang="en-US"/>
              <a:pPr/>
              <a:t>30/6/2024</a:t>
            </a:fld>
            <a:endParaRPr lang="en-AU" altLang="en-US"/>
          </a:p>
        </p:txBody>
      </p:sp>
      <p:sp>
        <p:nvSpPr>
          <p:cNvPr id="6" name="Footer Placeholder 3"/>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7" name="Slide Number Placeholder 4"/>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51FF73E-AFE6-47C7-B9BC-46EA8BF16127}" type="slidenum">
              <a:rPr lang="en-AU" altLang="en-US"/>
              <a:pPr/>
              <a:t>‹#›</a:t>
            </a:fld>
            <a:endParaRPr lang="en-AU" altLang="en-US"/>
          </a:p>
        </p:txBody>
      </p:sp>
      <p:sp>
        <p:nvSpPr>
          <p:cNvPr id="9" name="Rectangle 23"/>
          <p:cNvSpPr>
            <a:spLocks/>
          </p:cNvSpPr>
          <p:nvPr userDrawn="1"/>
        </p:nvSpPr>
        <p:spPr bwMode="auto">
          <a:xfrm>
            <a:off x="8263928"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pic>
        <p:nvPicPr>
          <p:cNvPr id="3" name="Picture 3">
            <a:extLst>
              <a:ext uri="{FF2B5EF4-FFF2-40B4-BE49-F238E27FC236}">
                <a16:creationId xmlns:a16="http://schemas.microsoft.com/office/drawing/2014/main" id="{AE2ACFD2-4A63-4BDA-1C2B-FFB0AF0E59B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207261" y="152468"/>
            <a:ext cx="736216" cy="75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99173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Date Placeholder 2"/>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C834639-7F67-43A3-A266-330C94FF1B03}" type="datetime1">
              <a:rPr lang="en-AU" altLang="en-US"/>
              <a:pPr/>
              <a:t>30/6/2024</a:t>
            </a:fld>
            <a:endParaRPr lang="en-AU" altLang="en-US"/>
          </a:p>
        </p:txBody>
      </p:sp>
      <p:sp>
        <p:nvSpPr>
          <p:cNvPr id="6" name="Footer Placeholder 3"/>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7" name="Slide Number Placeholder 4"/>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2B327612-2A87-402A-92F8-F921DC130266}" type="slidenum">
              <a:rPr lang="en-AU" altLang="en-US"/>
              <a:pPr/>
              <a:t>‹#›</a:t>
            </a:fld>
            <a:endParaRPr lang="en-AU" altLang="en-US"/>
          </a:p>
        </p:txBody>
      </p:sp>
    </p:spTree>
    <p:extLst>
      <p:ext uri="{BB962C8B-B14F-4D97-AF65-F5344CB8AC3E}">
        <p14:creationId xmlns:p14="http://schemas.microsoft.com/office/powerpoint/2010/main" val="39768668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21461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4.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5.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938828"/>
      </p:ext>
    </p:extLst>
  </p:cSld>
  <p:clrMap bg1="lt1" tx1="dk1" bg2="lt2" tx2="dk2" accent1="accent1" accent2="accent2" accent3="accent3" accent4="accent4" accent5="accent5" accent6="accent6" hlink="hlink" folHlink="folHlink"/>
  <p:sldLayoutIdLst>
    <p:sldLayoutId id="2147483673" r:id="rId1"/>
    <p:sldLayoutId id="2147483661" r:id="rId2"/>
    <p:sldLayoutId id="2147483671" r:id="rId3"/>
    <p:sldLayoutId id="2147483662" r:id="rId4"/>
    <p:sldLayoutId id="2147483674" r:id="rId5"/>
    <p:sldLayoutId id="2147483664" r:id="rId6"/>
    <p:sldLayoutId id="2147483669" r:id="rId7"/>
    <p:sldLayoutId id="2147483665" r:id="rId8"/>
    <p:sldLayoutId id="2147483675" r:id="rId9"/>
  </p:sldLayoutIdLst>
  <p:txStyles>
    <p:titleStyle>
      <a:lvl1pPr algn="ctr" rtl="0" eaLnBrk="1" fontAlgn="base" hangingPunct="1">
        <a:spcBef>
          <a:spcPct val="0"/>
        </a:spcBef>
        <a:spcAft>
          <a:spcPct val="0"/>
        </a:spcAft>
        <a:defRPr sz="5867" kern="1200">
          <a:solidFill>
            <a:schemeClr val="tx1"/>
          </a:solidFill>
          <a:latin typeface="+mj-lt"/>
          <a:ea typeface="ＭＳ Ｐゴシック" pitchFamily="-83" charset="-128"/>
          <a:cs typeface="ＭＳ Ｐゴシック" pitchFamily="-83" charset="-128"/>
        </a:defRPr>
      </a:lvl1pPr>
      <a:lvl2pPr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2pPr>
      <a:lvl3pPr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3pPr>
      <a:lvl4pPr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4pPr>
      <a:lvl5pPr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5pPr>
      <a:lvl6pPr marL="609585"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6pPr>
      <a:lvl7pPr marL="1219170"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7pPr>
      <a:lvl8pPr marL="1828754"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8pPr>
      <a:lvl9pPr marL="2438339"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9pPr>
    </p:titleStyle>
    <p:bodyStyle>
      <a:lvl1pPr marL="457189" indent="-457189" algn="l" rtl="0" eaLnBrk="1" fontAlgn="base" hangingPunct="1">
        <a:spcBef>
          <a:spcPct val="20000"/>
        </a:spcBef>
        <a:spcAft>
          <a:spcPct val="0"/>
        </a:spcAft>
        <a:buFont typeface="Arial" pitchFamily="34" charset="0"/>
        <a:buChar char="•"/>
        <a:defRPr sz="4267" kern="1200">
          <a:solidFill>
            <a:schemeClr val="tx1"/>
          </a:solidFill>
          <a:latin typeface="+mn-lt"/>
          <a:ea typeface="ＭＳ Ｐゴシック" pitchFamily="-83" charset="-128"/>
          <a:cs typeface="ＭＳ Ｐゴシック" pitchFamily="-83" charset="-128"/>
        </a:defRPr>
      </a:lvl1pPr>
      <a:lvl2pPr marL="990575" indent="-380990" algn="l" rtl="0" eaLnBrk="1" fontAlgn="base" hangingPunct="1">
        <a:spcBef>
          <a:spcPct val="20000"/>
        </a:spcBef>
        <a:spcAft>
          <a:spcPct val="0"/>
        </a:spcAft>
        <a:buFont typeface="Arial" pitchFamily="34" charset="0"/>
        <a:buChar char="–"/>
        <a:defRPr sz="3733" kern="1200">
          <a:solidFill>
            <a:schemeClr val="tx1"/>
          </a:solidFill>
          <a:latin typeface="+mn-lt"/>
          <a:ea typeface="ＭＳ Ｐゴシック" pitchFamily="-83" charset="-128"/>
          <a:cs typeface="+mn-cs"/>
        </a:defRPr>
      </a:lvl2pPr>
      <a:lvl3pPr marL="1523962" indent="-304792" algn="l"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pitchFamily="-83" charset="-128"/>
          <a:cs typeface="+mn-cs"/>
        </a:defRPr>
      </a:lvl3pPr>
      <a:lvl4pPr marL="2133547" indent="-304792" algn="l" rtl="0" eaLnBrk="1" fontAlgn="base" hangingPunct="1">
        <a:spcBef>
          <a:spcPct val="20000"/>
        </a:spcBef>
        <a:spcAft>
          <a:spcPct val="0"/>
        </a:spcAft>
        <a:buFont typeface="Arial" pitchFamily="34" charset="0"/>
        <a:buChar char="–"/>
        <a:defRPr sz="2667" kern="1200">
          <a:solidFill>
            <a:schemeClr val="tx1"/>
          </a:solidFill>
          <a:latin typeface="+mn-lt"/>
          <a:ea typeface="ＭＳ Ｐゴシック" pitchFamily="-83" charset="-128"/>
          <a:cs typeface="+mn-cs"/>
        </a:defRPr>
      </a:lvl4pPr>
      <a:lvl5pPr marL="2743131" indent="-304792" algn="l" rtl="0" eaLnBrk="1" fontAlgn="base" hangingPunct="1">
        <a:spcBef>
          <a:spcPct val="20000"/>
        </a:spcBef>
        <a:spcAft>
          <a:spcPct val="0"/>
        </a:spcAft>
        <a:buFont typeface="Arial" pitchFamily="34" charset="0"/>
        <a:buChar char="»"/>
        <a:defRPr sz="2667" kern="1200">
          <a:solidFill>
            <a:schemeClr val="tx1"/>
          </a:solidFill>
          <a:latin typeface="+mn-lt"/>
          <a:ea typeface="ＭＳ Ｐゴシック" pitchFamily="-83" charset="-128"/>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92875" y="191755"/>
            <a:ext cx="4450080" cy="261610"/>
          </a:xfrm>
          <a:prstGeom prst="rect">
            <a:avLst/>
          </a:prstGeom>
        </p:spPr>
        <p:txBody>
          <a:bodyPr wrap="square" lIns="0" tIns="0" rIns="0" bIns="0">
            <a:spAutoFit/>
          </a:bodyPr>
          <a:lstStyle>
            <a:lvl1pPr>
              <a:defRPr sz="1700" b="1" i="0">
                <a:solidFill>
                  <a:srgbClr val="231F20"/>
                </a:solidFill>
                <a:latin typeface="Arial"/>
                <a:cs typeface="Arial"/>
              </a:defRPr>
            </a:lvl1pPr>
          </a:lstStyle>
          <a:p>
            <a:endParaRPr/>
          </a:p>
        </p:txBody>
      </p:sp>
      <p:sp>
        <p:nvSpPr>
          <p:cNvPr id="3" name="Holder 3"/>
          <p:cNvSpPr>
            <a:spLocks noGrp="1"/>
          </p:cNvSpPr>
          <p:nvPr>
            <p:ph type="body" idx="1"/>
          </p:nvPr>
        </p:nvSpPr>
        <p:spPr>
          <a:xfrm>
            <a:off x="609917" y="1577342"/>
            <a:ext cx="1097851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7439" y="6377942"/>
            <a:ext cx="3903472" cy="36933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19" y="6377942"/>
            <a:ext cx="2805620" cy="36933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6/30/24</a:t>
            </a:fld>
            <a:endParaRPr lang="en-US"/>
          </a:p>
        </p:txBody>
      </p:sp>
      <p:sp>
        <p:nvSpPr>
          <p:cNvPr id="6" name="Holder 6"/>
          <p:cNvSpPr>
            <a:spLocks noGrp="1"/>
          </p:cNvSpPr>
          <p:nvPr>
            <p:ph type="sldNum" sz="quarter" idx="7"/>
          </p:nvPr>
        </p:nvSpPr>
        <p:spPr>
          <a:xfrm>
            <a:off x="8782814" y="6377942"/>
            <a:ext cx="2805620" cy="36933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6779993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711" r:id="rId6"/>
  </p:sldLayoutIdLst>
  <p:txStyles>
    <p:titleStyle>
      <a:lvl1pPr>
        <a:defRPr>
          <a:latin typeface="+mj-lt"/>
          <a:ea typeface="+mj-ea"/>
          <a:cs typeface="+mj-cs"/>
        </a:defRPr>
      </a:lvl1pPr>
    </p:titleStyle>
    <p:bodyStyle>
      <a:lvl1pPr marL="0">
        <a:defRPr>
          <a:latin typeface="+mn-lt"/>
          <a:ea typeface="+mn-ea"/>
          <a:cs typeface="+mn-cs"/>
        </a:defRPr>
      </a:lvl1pPr>
      <a:lvl2pPr marL="457178">
        <a:defRPr>
          <a:latin typeface="+mn-lt"/>
          <a:ea typeface="+mn-ea"/>
          <a:cs typeface="+mn-cs"/>
        </a:defRPr>
      </a:lvl2pPr>
      <a:lvl3pPr marL="914354">
        <a:defRPr>
          <a:latin typeface="+mn-lt"/>
          <a:ea typeface="+mn-ea"/>
          <a:cs typeface="+mn-cs"/>
        </a:defRPr>
      </a:lvl3pPr>
      <a:lvl4pPr marL="1371532">
        <a:defRPr>
          <a:latin typeface="+mn-lt"/>
          <a:ea typeface="+mn-ea"/>
          <a:cs typeface="+mn-cs"/>
        </a:defRPr>
      </a:lvl4pPr>
      <a:lvl5pPr marL="1828709">
        <a:defRPr>
          <a:latin typeface="+mn-lt"/>
          <a:ea typeface="+mn-ea"/>
          <a:cs typeface="+mn-cs"/>
        </a:defRPr>
      </a:lvl5pPr>
      <a:lvl6pPr marL="2285886">
        <a:defRPr>
          <a:latin typeface="+mn-lt"/>
          <a:ea typeface="+mn-ea"/>
          <a:cs typeface="+mn-cs"/>
        </a:defRPr>
      </a:lvl6pPr>
      <a:lvl7pPr marL="2743062">
        <a:defRPr>
          <a:latin typeface="+mn-lt"/>
          <a:ea typeface="+mn-ea"/>
          <a:cs typeface="+mn-cs"/>
        </a:defRPr>
      </a:lvl7pPr>
      <a:lvl8pPr marL="3200240">
        <a:defRPr>
          <a:latin typeface="+mn-lt"/>
          <a:ea typeface="+mn-ea"/>
          <a:cs typeface="+mn-cs"/>
        </a:defRPr>
      </a:lvl8pPr>
      <a:lvl9pPr marL="3657418">
        <a:defRPr>
          <a:latin typeface="+mn-lt"/>
          <a:ea typeface="+mn-ea"/>
          <a:cs typeface="+mn-cs"/>
        </a:defRPr>
      </a:lvl9pPr>
    </p:bodyStyle>
    <p:otherStyle>
      <a:lvl1pPr marL="0">
        <a:defRPr>
          <a:latin typeface="+mn-lt"/>
          <a:ea typeface="+mn-ea"/>
          <a:cs typeface="+mn-cs"/>
        </a:defRPr>
      </a:lvl1pPr>
      <a:lvl2pPr marL="457178">
        <a:defRPr>
          <a:latin typeface="+mn-lt"/>
          <a:ea typeface="+mn-ea"/>
          <a:cs typeface="+mn-cs"/>
        </a:defRPr>
      </a:lvl2pPr>
      <a:lvl3pPr marL="914354">
        <a:defRPr>
          <a:latin typeface="+mn-lt"/>
          <a:ea typeface="+mn-ea"/>
          <a:cs typeface="+mn-cs"/>
        </a:defRPr>
      </a:lvl3pPr>
      <a:lvl4pPr marL="1371532">
        <a:defRPr>
          <a:latin typeface="+mn-lt"/>
          <a:ea typeface="+mn-ea"/>
          <a:cs typeface="+mn-cs"/>
        </a:defRPr>
      </a:lvl4pPr>
      <a:lvl5pPr marL="1828709">
        <a:defRPr>
          <a:latin typeface="+mn-lt"/>
          <a:ea typeface="+mn-ea"/>
          <a:cs typeface="+mn-cs"/>
        </a:defRPr>
      </a:lvl5pPr>
      <a:lvl6pPr marL="2285886">
        <a:defRPr>
          <a:latin typeface="+mn-lt"/>
          <a:ea typeface="+mn-ea"/>
          <a:cs typeface="+mn-cs"/>
        </a:defRPr>
      </a:lvl6pPr>
      <a:lvl7pPr marL="2743062">
        <a:defRPr>
          <a:latin typeface="+mn-lt"/>
          <a:ea typeface="+mn-ea"/>
          <a:cs typeface="+mn-cs"/>
        </a:defRPr>
      </a:lvl7pPr>
      <a:lvl8pPr marL="3200240">
        <a:defRPr>
          <a:latin typeface="+mn-lt"/>
          <a:ea typeface="+mn-ea"/>
          <a:cs typeface="+mn-cs"/>
        </a:defRPr>
      </a:lvl8pPr>
      <a:lvl9pPr marL="3657418">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455723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Lst>
  <p:txStyles>
    <p:titleStyle>
      <a:lvl1pPr algn="ctr" rtl="0" eaLnBrk="1" fontAlgn="base" hangingPunct="1">
        <a:spcBef>
          <a:spcPct val="0"/>
        </a:spcBef>
        <a:spcAft>
          <a:spcPct val="0"/>
        </a:spcAft>
        <a:defRPr sz="5867" kern="1200">
          <a:solidFill>
            <a:schemeClr val="tx1"/>
          </a:solidFill>
          <a:latin typeface="+mj-lt"/>
          <a:ea typeface="ＭＳ Ｐゴシック" pitchFamily="-83" charset="-128"/>
          <a:cs typeface="ＭＳ Ｐゴシック" pitchFamily="-83" charset="-128"/>
        </a:defRPr>
      </a:lvl1pPr>
      <a:lvl2pPr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2pPr>
      <a:lvl3pPr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3pPr>
      <a:lvl4pPr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4pPr>
      <a:lvl5pPr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5pPr>
      <a:lvl6pPr marL="609585"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6pPr>
      <a:lvl7pPr marL="1219170"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7pPr>
      <a:lvl8pPr marL="1828754"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8pPr>
      <a:lvl9pPr marL="2438339"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9pPr>
    </p:titleStyle>
    <p:bodyStyle>
      <a:lvl1pPr marL="457189" indent="-457189" algn="l" rtl="0" eaLnBrk="1" fontAlgn="base" hangingPunct="1">
        <a:spcBef>
          <a:spcPct val="20000"/>
        </a:spcBef>
        <a:spcAft>
          <a:spcPct val="0"/>
        </a:spcAft>
        <a:buFont typeface="Arial" pitchFamily="34" charset="0"/>
        <a:buChar char="•"/>
        <a:defRPr sz="4267" kern="1200">
          <a:solidFill>
            <a:schemeClr val="tx1"/>
          </a:solidFill>
          <a:latin typeface="+mn-lt"/>
          <a:ea typeface="ＭＳ Ｐゴシック" pitchFamily="-83" charset="-128"/>
          <a:cs typeface="ＭＳ Ｐゴシック" pitchFamily="-83" charset="-128"/>
        </a:defRPr>
      </a:lvl1pPr>
      <a:lvl2pPr marL="990575" indent="-380990" algn="l" rtl="0" eaLnBrk="1" fontAlgn="base" hangingPunct="1">
        <a:spcBef>
          <a:spcPct val="20000"/>
        </a:spcBef>
        <a:spcAft>
          <a:spcPct val="0"/>
        </a:spcAft>
        <a:buFont typeface="Arial" pitchFamily="34" charset="0"/>
        <a:buChar char="–"/>
        <a:defRPr sz="3733" kern="1200">
          <a:solidFill>
            <a:schemeClr val="tx1"/>
          </a:solidFill>
          <a:latin typeface="+mn-lt"/>
          <a:ea typeface="ＭＳ Ｐゴシック" pitchFamily="-83" charset="-128"/>
          <a:cs typeface="+mn-cs"/>
        </a:defRPr>
      </a:lvl2pPr>
      <a:lvl3pPr marL="1523962" indent="-304792" algn="l"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pitchFamily="-83" charset="-128"/>
          <a:cs typeface="+mn-cs"/>
        </a:defRPr>
      </a:lvl3pPr>
      <a:lvl4pPr marL="2133547" indent="-304792" algn="l" rtl="0" eaLnBrk="1" fontAlgn="base" hangingPunct="1">
        <a:spcBef>
          <a:spcPct val="20000"/>
        </a:spcBef>
        <a:spcAft>
          <a:spcPct val="0"/>
        </a:spcAft>
        <a:buFont typeface="Arial" pitchFamily="34" charset="0"/>
        <a:buChar char="–"/>
        <a:defRPr sz="2667" kern="1200">
          <a:solidFill>
            <a:schemeClr val="tx1"/>
          </a:solidFill>
          <a:latin typeface="+mn-lt"/>
          <a:ea typeface="ＭＳ Ｐゴシック" pitchFamily="-83" charset="-128"/>
          <a:cs typeface="+mn-cs"/>
        </a:defRPr>
      </a:lvl4pPr>
      <a:lvl5pPr marL="2743131" indent="-304792" algn="l" rtl="0" eaLnBrk="1" fontAlgn="base" hangingPunct="1">
        <a:spcBef>
          <a:spcPct val="20000"/>
        </a:spcBef>
        <a:spcAft>
          <a:spcPct val="0"/>
        </a:spcAft>
        <a:buFont typeface="Arial" pitchFamily="34" charset="0"/>
        <a:buChar char="»"/>
        <a:defRPr sz="2667" kern="1200">
          <a:solidFill>
            <a:schemeClr val="tx1"/>
          </a:solidFill>
          <a:latin typeface="+mn-lt"/>
          <a:ea typeface="ＭＳ Ｐゴシック" pitchFamily="-83" charset="-128"/>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92875" y="191755"/>
            <a:ext cx="4450080" cy="261610"/>
          </a:xfrm>
          <a:prstGeom prst="rect">
            <a:avLst/>
          </a:prstGeom>
        </p:spPr>
        <p:txBody>
          <a:bodyPr wrap="square" lIns="0" tIns="0" rIns="0" bIns="0">
            <a:spAutoFit/>
          </a:bodyPr>
          <a:lstStyle>
            <a:lvl1pPr>
              <a:defRPr sz="1700" b="1" i="0">
                <a:solidFill>
                  <a:srgbClr val="231F20"/>
                </a:solidFill>
                <a:latin typeface="Arial"/>
                <a:cs typeface="Arial"/>
              </a:defRPr>
            </a:lvl1pPr>
          </a:lstStyle>
          <a:p>
            <a:endParaRPr/>
          </a:p>
        </p:txBody>
      </p:sp>
      <p:sp>
        <p:nvSpPr>
          <p:cNvPr id="3" name="Holder 3"/>
          <p:cNvSpPr>
            <a:spLocks noGrp="1"/>
          </p:cNvSpPr>
          <p:nvPr>
            <p:ph type="body" idx="1"/>
          </p:nvPr>
        </p:nvSpPr>
        <p:spPr>
          <a:xfrm>
            <a:off x="609917" y="1577341"/>
            <a:ext cx="1097851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7439" y="6377941"/>
            <a:ext cx="3903472"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18" y="6377941"/>
            <a:ext cx="28056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6/30/24</a:t>
            </a:fld>
            <a:endParaRPr lang="en-US"/>
          </a:p>
        </p:txBody>
      </p:sp>
      <p:sp>
        <p:nvSpPr>
          <p:cNvPr id="6" name="Holder 6"/>
          <p:cNvSpPr>
            <a:spLocks noGrp="1"/>
          </p:cNvSpPr>
          <p:nvPr>
            <p:ph type="sldNum" sz="quarter" idx="7"/>
          </p:nvPr>
        </p:nvSpPr>
        <p:spPr>
          <a:xfrm>
            <a:off x="8782813" y="6377941"/>
            <a:ext cx="28056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7629636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Lst>
  <p:txStyles>
    <p:titleStyle>
      <a:lvl1pPr>
        <a:defRPr>
          <a:latin typeface="+mj-lt"/>
          <a:ea typeface="+mj-ea"/>
          <a:cs typeface="+mj-cs"/>
        </a:defRPr>
      </a:lvl1pPr>
    </p:titleStyle>
    <p:bodyStyle>
      <a:lvl1pPr marL="0">
        <a:defRPr>
          <a:latin typeface="+mn-lt"/>
          <a:ea typeface="+mn-ea"/>
          <a:cs typeface="+mn-cs"/>
        </a:defRPr>
      </a:lvl1pPr>
      <a:lvl2pPr marL="457189">
        <a:defRPr>
          <a:latin typeface="+mn-lt"/>
          <a:ea typeface="+mn-ea"/>
          <a:cs typeface="+mn-cs"/>
        </a:defRPr>
      </a:lvl2pPr>
      <a:lvl3pPr marL="914377">
        <a:defRPr>
          <a:latin typeface="+mn-lt"/>
          <a:ea typeface="+mn-ea"/>
          <a:cs typeface="+mn-cs"/>
        </a:defRPr>
      </a:lvl3pPr>
      <a:lvl4pPr marL="1371566">
        <a:defRPr>
          <a:latin typeface="+mn-lt"/>
          <a:ea typeface="+mn-ea"/>
          <a:cs typeface="+mn-cs"/>
        </a:defRPr>
      </a:lvl4pPr>
      <a:lvl5pPr marL="1828754">
        <a:defRPr>
          <a:latin typeface="+mn-lt"/>
          <a:ea typeface="+mn-ea"/>
          <a:cs typeface="+mn-cs"/>
        </a:defRPr>
      </a:lvl5pPr>
      <a:lvl6pPr marL="2285943">
        <a:defRPr>
          <a:latin typeface="+mn-lt"/>
          <a:ea typeface="+mn-ea"/>
          <a:cs typeface="+mn-cs"/>
        </a:defRPr>
      </a:lvl6pPr>
      <a:lvl7pPr marL="2743131">
        <a:defRPr>
          <a:latin typeface="+mn-lt"/>
          <a:ea typeface="+mn-ea"/>
          <a:cs typeface="+mn-cs"/>
        </a:defRPr>
      </a:lvl7pPr>
      <a:lvl8pPr marL="3200320">
        <a:defRPr>
          <a:latin typeface="+mn-lt"/>
          <a:ea typeface="+mn-ea"/>
          <a:cs typeface="+mn-cs"/>
        </a:defRPr>
      </a:lvl8pPr>
      <a:lvl9pPr marL="3657509">
        <a:defRPr>
          <a:latin typeface="+mn-lt"/>
          <a:ea typeface="+mn-ea"/>
          <a:cs typeface="+mn-cs"/>
        </a:defRPr>
      </a:lvl9pPr>
    </p:bodyStyle>
    <p:otherStyle>
      <a:lvl1pPr marL="0">
        <a:defRPr>
          <a:latin typeface="+mn-lt"/>
          <a:ea typeface="+mn-ea"/>
          <a:cs typeface="+mn-cs"/>
        </a:defRPr>
      </a:lvl1pPr>
      <a:lvl2pPr marL="457189">
        <a:defRPr>
          <a:latin typeface="+mn-lt"/>
          <a:ea typeface="+mn-ea"/>
          <a:cs typeface="+mn-cs"/>
        </a:defRPr>
      </a:lvl2pPr>
      <a:lvl3pPr marL="914377">
        <a:defRPr>
          <a:latin typeface="+mn-lt"/>
          <a:ea typeface="+mn-ea"/>
          <a:cs typeface="+mn-cs"/>
        </a:defRPr>
      </a:lvl3pPr>
      <a:lvl4pPr marL="1371566">
        <a:defRPr>
          <a:latin typeface="+mn-lt"/>
          <a:ea typeface="+mn-ea"/>
          <a:cs typeface="+mn-cs"/>
        </a:defRPr>
      </a:lvl4pPr>
      <a:lvl5pPr marL="1828754">
        <a:defRPr>
          <a:latin typeface="+mn-lt"/>
          <a:ea typeface="+mn-ea"/>
          <a:cs typeface="+mn-cs"/>
        </a:defRPr>
      </a:lvl5pPr>
      <a:lvl6pPr marL="2285943">
        <a:defRPr>
          <a:latin typeface="+mn-lt"/>
          <a:ea typeface="+mn-ea"/>
          <a:cs typeface="+mn-cs"/>
        </a:defRPr>
      </a:lvl6pPr>
      <a:lvl7pPr marL="2743131">
        <a:defRPr>
          <a:latin typeface="+mn-lt"/>
          <a:ea typeface="+mn-ea"/>
          <a:cs typeface="+mn-cs"/>
        </a:defRPr>
      </a:lvl7pPr>
      <a:lvl8pPr marL="3200320">
        <a:defRPr>
          <a:latin typeface="+mn-lt"/>
          <a:ea typeface="+mn-ea"/>
          <a:cs typeface="+mn-cs"/>
        </a:defRPr>
      </a:lvl8pPr>
      <a:lvl9pPr marL="3657509">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93583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txStyles>
    <p:titleStyle>
      <a:lvl1pPr algn="ctr" rtl="0" eaLnBrk="1" fontAlgn="base" hangingPunct="1">
        <a:spcBef>
          <a:spcPct val="0"/>
        </a:spcBef>
        <a:spcAft>
          <a:spcPct val="0"/>
        </a:spcAft>
        <a:defRPr sz="5867" kern="1200">
          <a:solidFill>
            <a:schemeClr val="tx1"/>
          </a:solidFill>
          <a:latin typeface="+mj-lt"/>
          <a:ea typeface="ＭＳ Ｐゴシック" pitchFamily="-83" charset="-128"/>
          <a:cs typeface="ＭＳ Ｐゴシック" pitchFamily="-83" charset="-128"/>
        </a:defRPr>
      </a:lvl1pPr>
      <a:lvl2pPr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2pPr>
      <a:lvl3pPr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3pPr>
      <a:lvl4pPr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4pPr>
      <a:lvl5pPr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5pPr>
      <a:lvl6pPr marL="609585"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6pPr>
      <a:lvl7pPr marL="1219170"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7pPr>
      <a:lvl8pPr marL="1828754"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8pPr>
      <a:lvl9pPr marL="2438339"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9pPr>
    </p:titleStyle>
    <p:bodyStyle>
      <a:lvl1pPr marL="457189" indent="-457189" algn="l" rtl="0" eaLnBrk="1" fontAlgn="base" hangingPunct="1">
        <a:spcBef>
          <a:spcPct val="20000"/>
        </a:spcBef>
        <a:spcAft>
          <a:spcPct val="0"/>
        </a:spcAft>
        <a:buFont typeface="Arial" pitchFamily="34" charset="0"/>
        <a:buChar char="•"/>
        <a:defRPr sz="4267" kern="1200">
          <a:solidFill>
            <a:schemeClr val="tx1"/>
          </a:solidFill>
          <a:latin typeface="+mn-lt"/>
          <a:ea typeface="ＭＳ Ｐゴシック" pitchFamily="-83" charset="-128"/>
          <a:cs typeface="ＭＳ Ｐゴシック" pitchFamily="-83" charset="-128"/>
        </a:defRPr>
      </a:lvl1pPr>
      <a:lvl2pPr marL="990575" indent="-380990" algn="l" rtl="0" eaLnBrk="1" fontAlgn="base" hangingPunct="1">
        <a:spcBef>
          <a:spcPct val="20000"/>
        </a:spcBef>
        <a:spcAft>
          <a:spcPct val="0"/>
        </a:spcAft>
        <a:buFont typeface="Arial" pitchFamily="34" charset="0"/>
        <a:buChar char="–"/>
        <a:defRPr sz="3733" kern="1200">
          <a:solidFill>
            <a:schemeClr val="tx1"/>
          </a:solidFill>
          <a:latin typeface="+mn-lt"/>
          <a:ea typeface="ＭＳ Ｐゴシック" pitchFamily="-83" charset="-128"/>
          <a:cs typeface="+mn-cs"/>
        </a:defRPr>
      </a:lvl2pPr>
      <a:lvl3pPr marL="1523962" indent="-304792" algn="l"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pitchFamily="-83" charset="-128"/>
          <a:cs typeface="+mn-cs"/>
        </a:defRPr>
      </a:lvl3pPr>
      <a:lvl4pPr marL="2133547" indent="-304792" algn="l" rtl="0" eaLnBrk="1" fontAlgn="base" hangingPunct="1">
        <a:spcBef>
          <a:spcPct val="20000"/>
        </a:spcBef>
        <a:spcAft>
          <a:spcPct val="0"/>
        </a:spcAft>
        <a:buFont typeface="Arial" pitchFamily="34" charset="0"/>
        <a:buChar char="–"/>
        <a:defRPr sz="2667" kern="1200">
          <a:solidFill>
            <a:schemeClr val="tx1"/>
          </a:solidFill>
          <a:latin typeface="+mn-lt"/>
          <a:ea typeface="ＭＳ Ｐゴシック" pitchFamily="-83" charset="-128"/>
          <a:cs typeface="+mn-cs"/>
        </a:defRPr>
      </a:lvl4pPr>
      <a:lvl5pPr marL="2743131" indent="-304792" algn="l" rtl="0" eaLnBrk="1" fontAlgn="base" hangingPunct="1">
        <a:spcBef>
          <a:spcPct val="20000"/>
        </a:spcBef>
        <a:spcAft>
          <a:spcPct val="0"/>
        </a:spcAft>
        <a:buFont typeface="Arial" pitchFamily="34" charset="0"/>
        <a:buChar char="»"/>
        <a:defRPr sz="2667" kern="1200">
          <a:solidFill>
            <a:schemeClr val="tx1"/>
          </a:solidFill>
          <a:latin typeface="+mn-lt"/>
          <a:ea typeface="ＭＳ Ｐゴシック" pitchFamily="-83" charset="-128"/>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ginasthma.org/" TargetMode="Externa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9.xml"/><Relationship Id="rId1" Type="http://schemas.openxmlformats.org/officeDocument/2006/relationships/tags" Target="../tags/tag3.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4.xml"/><Relationship Id="rId4" Type="http://schemas.openxmlformats.org/officeDocument/2006/relationships/image" Target="../media/image13.jpg"/></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1.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676CF2-05B6-E20D-27A9-451A0094581E}"/>
              </a:ext>
            </a:extLst>
          </p:cNvPr>
          <p:cNvSpPr txBox="1">
            <a:spLocks noGrp="1" noRot="1" noMove="1" noResize="1" noEditPoints="1" noAdjustHandles="1" noChangeArrowheads="1" noChangeShapeType="1"/>
          </p:cNvSpPr>
          <p:nvPr/>
        </p:nvSpPr>
        <p:spPr>
          <a:xfrm>
            <a:off x="2110487" y="409942"/>
            <a:ext cx="7852551" cy="1651862"/>
          </a:xfrm>
          <a:prstGeom prst="rect">
            <a:avLst/>
          </a:prstGeom>
          <a:noFill/>
        </p:spPr>
        <p:txBody>
          <a:bodyPr wrap="square">
            <a:spAutoFit/>
          </a:bodyPr>
          <a:lstStyle/>
          <a:p>
            <a:pPr algn="ctr">
              <a:defRPr/>
            </a:pPr>
            <a:r>
              <a:rPr lang="en-US" sz="4800" dirty="0">
                <a:solidFill>
                  <a:prstClr val="white"/>
                </a:solidFill>
                <a:latin typeface="Arial"/>
              </a:rPr>
              <a:t>What’s new in GINA 2024?</a:t>
            </a:r>
            <a:endParaRPr lang="en-US" sz="2667" dirty="0">
              <a:solidFill>
                <a:prstClr val="white"/>
              </a:solidFill>
              <a:latin typeface="Arial"/>
            </a:endParaRPr>
          </a:p>
          <a:p>
            <a:pPr algn="ctr">
              <a:defRPr/>
            </a:pPr>
            <a:r>
              <a:rPr lang="en-AU" sz="2667" dirty="0">
                <a:solidFill>
                  <a:prstClr val="white"/>
                </a:solidFill>
                <a:latin typeface="Arial"/>
              </a:rPr>
              <a:t>GINA 2024 update published 22 May 2024 Download from </a:t>
            </a:r>
            <a:r>
              <a:rPr lang="en-AU" sz="2667" dirty="0">
                <a:solidFill>
                  <a:prstClr val="white"/>
                </a:solidFill>
                <a:latin typeface="Arial"/>
                <a:hlinkClick r:id="rId2"/>
              </a:rPr>
              <a:t>ginasthma.org</a:t>
            </a:r>
            <a:r>
              <a:rPr lang="en-AU" sz="2667" dirty="0">
                <a:solidFill>
                  <a:prstClr val="white"/>
                </a:solidFill>
                <a:latin typeface="Arial"/>
              </a:rPr>
              <a:t> </a:t>
            </a:r>
          </a:p>
        </p:txBody>
      </p:sp>
    </p:spTree>
    <p:extLst>
      <p:ext uri="{BB962C8B-B14F-4D97-AF65-F5344CB8AC3E}">
        <p14:creationId xmlns:p14="http://schemas.microsoft.com/office/powerpoint/2010/main" val="1914196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diagram of a health care system&#10;&#10;Description automatically generated with medium confidence">
            <a:extLst>
              <a:ext uri="{FF2B5EF4-FFF2-40B4-BE49-F238E27FC236}">
                <a16:creationId xmlns:a16="http://schemas.microsoft.com/office/drawing/2014/main" id="{8F38DEBB-9686-4675-A8DC-F2F035925D6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descr="A close-up of a step-by-step instructions&#10;&#10;Description automatically generated">
            <a:extLst>
              <a:ext uri="{FF2B5EF4-FFF2-40B4-BE49-F238E27FC236}">
                <a16:creationId xmlns:a16="http://schemas.microsoft.com/office/drawing/2014/main" id="{6B09DEEC-93D1-A6FD-D3AB-15DC3349291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descr="A diagram of steps in a row&#10;&#10;Description automatically generated">
            <a:extLst>
              <a:ext uri="{FF2B5EF4-FFF2-40B4-BE49-F238E27FC236}">
                <a16:creationId xmlns:a16="http://schemas.microsoft.com/office/drawing/2014/main" id="{6EF33FAC-BF0C-19E0-AC10-CB5B4A9773E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A close-up of a white rectangular object&#10;&#10;Description automatically generated">
            <a:extLst>
              <a:ext uri="{FF2B5EF4-FFF2-40B4-BE49-F238E27FC236}">
                <a16:creationId xmlns:a16="http://schemas.microsoft.com/office/drawing/2014/main" id="{37351420-D2E5-6C88-A872-88205544E8C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8F74615F-8921-A68D-A5BE-79281258AC0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14852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medical information&#10;&#10;Description automatically generated">
            <a:extLst>
              <a:ext uri="{FF2B5EF4-FFF2-40B4-BE49-F238E27FC236}">
                <a16:creationId xmlns:a16="http://schemas.microsoft.com/office/drawing/2014/main" id="{B1C7A198-54B9-EE62-7BFD-DCE7A785121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94597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medical information&#10;&#10;Description automatically generated">
            <a:extLst>
              <a:ext uri="{FF2B5EF4-FFF2-40B4-BE49-F238E27FC236}">
                <a16:creationId xmlns:a16="http://schemas.microsoft.com/office/drawing/2014/main" id="{565237D8-BE50-4324-62BB-8DFE7EEB4C16}"/>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1516644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11F0D-8E6B-D192-1747-021AC2AF9EA1}"/>
            </a:ext>
          </a:extLst>
        </p:cNvPr>
        <p:cNvGrpSpPr/>
        <p:nvPr/>
      </p:nvGrpSpPr>
      <p:grpSpPr>
        <a:xfrm>
          <a:off x="0" y="0"/>
          <a:ext cx="0" cy="0"/>
          <a:chOff x="0" y="0"/>
          <a:chExt cx="0" cy="0"/>
        </a:xfrm>
      </p:grpSpPr>
      <p:pic>
        <p:nvPicPr>
          <p:cNvPr id="6" name="Picture 5" descr="A screenshot of a graph&#10;&#10;Description automatically generated">
            <a:extLst>
              <a:ext uri="{FF2B5EF4-FFF2-40B4-BE49-F238E27FC236}">
                <a16:creationId xmlns:a16="http://schemas.microsoft.com/office/drawing/2014/main" id="{46BFEE59-C387-A3E1-7474-B97ABBAABAC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0383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document&#10;&#10;Description automatically generated">
            <a:extLst>
              <a:ext uri="{FF2B5EF4-FFF2-40B4-BE49-F238E27FC236}">
                <a16:creationId xmlns:a16="http://schemas.microsoft.com/office/drawing/2014/main" id="{4EF48199-1798-3EE5-8B18-3D5A04B60A0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1533146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medication&#10;&#10;Description automatically generated with medium confidence">
            <a:extLst>
              <a:ext uri="{FF2B5EF4-FFF2-40B4-BE49-F238E27FC236}">
                <a16:creationId xmlns:a16="http://schemas.microsoft.com/office/drawing/2014/main" id="{8680CF5F-CDC7-57F4-9FBC-3043798BBE6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95664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report&#10;&#10;Description automatically generated">
            <a:extLst>
              <a:ext uri="{FF2B5EF4-FFF2-40B4-BE49-F238E27FC236}">
                <a16:creationId xmlns:a16="http://schemas.microsoft.com/office/drawing/2014/main" id="{FB04EECD-91D7-38F4-1B06-B3585C282B8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83327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prescription&#10;&#10;Description automatically generated">
            <a:extLst>
              <a:ext uri="{FF2B5EF4-FFF2-40B4-BE49-F238E27FC236}">
                <a16:creationId xmlns:a16="http://schemas.microsoft.com/office/drawing/2014/main" id="{5EC67A5A-F5FD-4175-42D3-9E958B04EFF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09382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prescription&#10;&#10;Description automatically generated">
            <a:extLst>
              <a:ext uri="{FF2B5EF4-FFF2-40B4-BE49-F238E27FC236}">
                <a16:creationId xmlns:a16="http://schemas.microsoft.com/office/drawing/2014/main" id="{C3C565A9-0EBD-E1C9-90BF-56EC79875BD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226791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steps to help patients with acls&#10;&#10;Description automatically generated with medium confidence">
            <a:extLst>
              <a:ext uri="{FF2B5EF4-FFF2-40B4-BE49-F238E27FC236}">
                <a16:creationId xmlns:a16="http://schemas.microsoft.com/office/drawing/2014/main" id="{6D920443-9786-0409-4D7F-7D66454D74E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80342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steps to reliever&#10;&#10;Description automatically generated">
            <a:extLst>
              <a:ext uri="{FF2B5EF4-FFF2-40B4-BE49-F238E27FC236}">
                <a16:creationId xmlns:a16="http://schemas.microsoft.com/office/drawing/2014/main" id="{0EDFDD2D-E4EA-1D8A-2CE9-731A66A5662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41387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iagram of a medical procedure&#10;&#10;Description automatically generated with medium confidence">
            <a:extLst>
              <a:ext uri="{FF2B5EF4-FFF2-40B4-BE49-F238E27FC236}">
                <a16:creationId xmlns:a16="http://schemas.microsoft.com/office/drawing/2014/main" id="{47CDBFA9-BA1C-5F4F-92A1-19326FFF875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8788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medical report&#10;&#10;Description automatically generated">
            <a:extLst>
              <a:ext uri="{FF2B5EF4-FFF2-40B4-BE49-F238E27FC236}">
                <a16:creationId xmlns:a16="http://schemas.microsoft.com/office/drawing/2014/main" id="{8F74CD4D-B331-B4EC-79D7-389C68D5B56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0079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company&#10;&#10;Description automatically generated">
            <a:extLst>
              <a:ext uri="{FF2B5EF4-FFF2-40B4-BE49-F238E27FC236}">
                <a16:creationId xmlns:a16="http://schemas.microsoft.com/office/drawing/2014/main" id="{1AB93414-9389-A1EA-3530-41FBB8458CB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76025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company&#10;&#10;Description automatically generated with medium confidence">
            <a:extLst>
              <a:ext uri="{FF2B5EF4-FFF2-40B4-BE49-F238E27FC236}">
                <a16:creationId xmlns:a16="http://schemas.microsoft.com/office/drawing/2014/main" id="{D6406A0E-F9BC-3329-91AE-3069CA78D5B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81737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D4DE1A34-CD2B-7ADD-2CEC-01F917F1449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8424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D09C2DE4-EF5F-EE60-FCF5-12B3C5D7D27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37601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medical information&#10;&#10;Description automatically generated">
            <a:extLst>
              <a:ext uri="{FF2B5EF4-FFF2-40B4-BE49-F238E27FC236}">
                <a16:creationId xmlns:a16="http://schemas.microsoft.com/office/drawing/2014/main" id="{CC2BCBE3-5DC5-3884-21E4-CAB96A3C698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61910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medical response&#10;&#10;Description automatically generated">
            <a:extLst>
              <a:ext uri="{FF2B5EF4-FFF2-40B4-BE49-F238E27FC236}">
                <a16:creationId xmlns:a16="http://schemas.microsoft.com/office/drawing/2014/main" id="{EE3AC2E2-265D-720E-D00E-0DAB6FFF38F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50838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medical document&#10;&#10;Description automatically generated">
            <a:extLst>
              <a:ext uri="{FF2B5EF4-FFF2-40B4-BE49-F238E27FC236}">
                <a16:creationId xmlns:a16="http://schemas.microsoft.com/office/drawing/2014/main" id="{37CE81F1-2E0E-0387-4144-56381673373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32081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 name="Picture 26" descr="A diagram of a child's health&#10;&#10;Description automatically generated">
            <a:extLst>
              <a:ext uri="{FF2B5EF4-FFF2-40B4-BE49-F238E27FC236}">
                <a16:creationId xmlns:a16="http://schemas.microsoft.com/office/drawing/2014/main" id="{CD7FA292-AAE6-FCD1-A18E-BF4ED964632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diagram of a risk management process&#10;&#10;Description automatically generated">
            <a:extLst>
              <a:ext uri="{FF2B5EF4-FFF2-40B4-BE49-F238E27FC236}">
                <a16:creationId xmlns:a16="http://schemas.microsoft.com/office/drawing/2014/main" id="{A8C4AD14-E823-5EDC-5BF5-103CEFA52A4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descr="A screenshot of a computer screen&#10;&#10;Description automatically generated">
            <a:extLst>
              <a:ext uri="{FF2B5EF4-FFF2-40B4-BE49-F238E27FC236}">
                <a16:creationId xmlns:a16="http://schemas.microsoft.com/office/drawing/2014/main" id="{231EE54A-717F-3AEB-AEBE-8686F04DF30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descr="A screenshot of a medical survey&#10;&#10;Description automatically generated">
            <a:extLst>
              <a:ext uri="{FF2B5EF4-FFF2-40B4-BE49-F238E27FC236}">
                <a16:creationId xmlns:a16="http://schemas.microsoft.com/office/drawing/2014/main" id="{60A8CC90-D796-C04C-AD95-7D36E7D2A5C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descr="A screenshot of a computer screen&#10;&#10;Description automatically generated">
            <a:extLst>
              <a:ext uri="{FF2B5EF4-FFF2-40B4-BE49-F238E27FC236}">
                <a16:creationId xmlns:a16="http://schemas.microsoft.com/office/drawing/2014/main" id="{5E5D0BEB-FA56-3C37-5B6B-0AFE966EC79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descr="A screenshot of a computer screen&#10;&#10;Description automatically generated">
            <a:extLst>
              <a:ext uri="{FF2B5EF4-FFF2-40B4-BE49-F238E27FC236}">
                <a16:creationId xmlns:a16="http://schemas.microsoft.com/office/drawing/2014/main" id="{89CBCE3A-A266-8797-A61F-11D1F128E51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descr="A screenshot of a computer screen&#10;&#10;Description automatically generated">
            <a:extLst>
              <a:ext uri="{FF2B5EF4-FFF2-40B4-BE49-F238E27FC236}">
                <a16:creationId xmlns:a16="http://schemas.microsoft.com/office/drawing/2014/main" id="{B5BAD6AB-A1B9-E39A-54DC-58946F7B80D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process&#10;&#10;Description automatically generated with medium confidence">
            <a:extLst>
              <a:ext uri="{FF2B5EF4-FFF2-40B4-BE49-F238E27FC236}">
                <a16:creationId xmlns:a16="http://schemas.microsoft.com/office/drawing/2014/main" id="{E9247914-4993-C616-1E5B-56539F35FFD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0970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B77CC780-F14E-AF3E-F951-4273BD30EB0B}"/>
              </a:ext>
            </a:extLst>
          </p:cNvPr>
          <p:cNvSpPr txBox="1"/>
          <p:nvPr/>
        </p:nvSpPr>
        <p:spPr>
          <a:xfrm>
            <a:off x="320430" y="6618262"/>
            <a:ext cx="3196492" cy="276999"/>
          </a:xfrm>
          <a:prstGeom prst="rect">
            <a:avLst/>
          </a:prstGeom>
          <a:noFill/>
        </p:spPr>
        <p:txBody>
          <a:bodyPr wrap="square" rtlCol="0">
            <a:spAutoFit/>
          </a:bodyPr>
          <a:lstStyle/>
          <a:p>
            <a:pPr>
              <a:defRPr/>
            </a:pPr>
            <a:r>
              <a:rPr lang="en-US" sz="1200">
                <a:solidFill>
                  <a:prstClr val="white"/>
                </a:solidFill>
                <a:latin typeface="Arial"/>
              </a:rPr>
              <a:t>GINA 2024 Box 1-1</a:t>
            </a:r>
            <a:endParaRPr lang="en-AU" sz="1200">
              <a:solidFill>
                <a:prstClr val="white"/>
              </a:solidFill>
              <a:latin typeface="Arial"/>
            </a:endParaRPr>
          </a:p>
        </p:txBody>
      </p:sp>
      <p:pic>
        <p:nvPicPr>
          <p:cNvPr id="35" name="Picture 34" descr="A diagram of a patient flow chart&#10;&#10;Description automatically generated">
            <a:extLst>
              <a:ext uri="{FF2B5EF4-FFF2-40B4-BE49-F238E27FC236}">
                <a16:creationId xmlns:a16="http://schemas.microsoft.com/office/drawing/2014/main" id="{AA6EDB20-E1B9-DCB5-3E94-39B267D308D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0" name="Picture 3">
            <a:extLst>
              <a:ext uri="{FF2B5EF4-FFF2-40B4-BE49-F238E27FC236}">
                <a16:creationId xmlns:a16="http://schemas.microsoft.com/office/drawing/2014/main" id="{E3FA344C-FC08-591F-0A15-2EA081677323}"/>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07261" y="152468"/>
            <a:ext cx="736216" cy="75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6633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prescription&#10;&#10;Description automatically generated">
            <a:extLst>
              <a:ext uri="{FF2B5EF4-FFF2-40B4-BE49-F238E27FC236}">
                <a16:creationId xmlns:a16="http://schemas.microsoft.com/office/drawing/2014/main" id="{BA7B7B71-E526-AF14-230F-0B012899923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801981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medical report&#10;&#10;Description automatically generated">
            <a:extLst>
              <a:ext uri="{FF2B5EF4-FFF2-40B4-BE49-F238E27FC236}">
                <a16:creationId xmlns:a16="http://schemas.microsoft.com/office/drawing/2014/main" id="{BC92E4CE-1861-CAD1-FB4C-A6B0C59DC59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2153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medical record&#10;&#10;Description automatically generated">
            <a:extLst>
              <a:ext uri="{FF2B5EF4-FFF2-40B4-BE49-F238E27FC236}">
                <a16:creationId xmlns:a16="http://schemas.microsoft.com/office/drawing/2014/main" id="{5808B1F6-1485-D71B-FA62-FAD11634FBC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49260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medical information&#10;&#10;Description automatically generated">
            <a:extLst>
              <a:ext uri="{FF2B5EF4-FFF2-40B4-BE49-F238E27FC236}">
                <a16:creationId xmlns:a16="http://schemas.microsoft.com/office/drawing/2014/main" id="{38846A21-B561-D06F-E5FD-E04CCB849B4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25691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edical information&#10;&#10;Description automatically generated">
            <a:extLst>
              <a:ext uri="{FF2B5EF4-FFF2-40B4-BE49-F238E27FC236}">
                <a16:creationId xmlns:a16="http://schemas.microsoft.com/office/drawing/2014/main" id="{09F5FCF2-0196-26ED-6435-DA3CF7E268A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15845682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medical information&#10;&#10;Description automatically generated">
            <a:extLst>
              <a:ext uri="{FF2B5EF4-FFF2-40B4-BE49-F238E27FC236}">
                <a16:creationId xmlns:a16="http://schemas.microsoft.com/office/drawing/2014/main" id="{01245B8E-E05F-376E-E428-2434C9305B5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13347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medical document&#10;&#10;Description automatically generated">
            <a:extLst>
              <a:ext uri="{FF2B5EF4-FFF2-40B4-BE49-F238E27FC236}">
                <a16:creationId xmlns:a16="http://schemas.microsoft.com/office/drawing/2014/main" id="{ECA5B2F0-8AA9-FF4D-CB72-7646A2211DD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225856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child's health&#10;&#10;Description automatically generated">
            <a:extLst>
              <a:ext uri="{FF2B5EF4-FFF2-40B4-BE49-F238E27FC236}">
                <a16:creationId xmlns:a16="http://schemas.microsoft.com/office/drawing/2014/main" id="{92707D5B-A358-124C-9E0F-66809FB6B21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11154"/>
            <a:ext cx="12192000" cy="6858000"/>
          </a:xfrm>
          <a:prstGeom prst="rect">
            <a:avLst/>
          </a:prstGeom>
        </p:spPr>
      </p:pic>
    </p:spTree>
    <p:extLst>
      <p:ext uri="{BB962C8B-B14F-4D97-AF65-F5344CB8AC3E}">
        <p14:creationId xmlns:p14="http://schemas.microsoft.com/office/powerpoint/2010/main" val="39330164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diagram of a cycle of progress&#10;&#10;Description automatically generated with medium confidence">
            <a:extLst>
              <a:ext uri="{FF2B5EF4-FFF2-40B4-BE49-F238E27FC236}">
                <a16:creationId xmlns:a16="http://schemas.microsoft.com/office/drawing/2014/main" id="{B81EF4CA-2B16-F5C2-1AFC-EC8610D418C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descr="A close-up of a step-by-step application&#10;&#10;Description automatically generated">
            <a:extLst>
              <a:ext uri="{FF2B5EF4-FFF2-40B4-BE49-F238E27FC236}">
                <a16:creationId xmlns:a16="http://schemas.microsoft.com/office/drawing/2014/main" id="{1394BD62-E9C1-8813-6B75-BB9D172DBC5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medical information&#10;&#10;Description automatically generated">
            <a:extLst>
              <a:ext uri="{FF2B5EF4-FFF2-40B4-BE49-F238E27FC236}">
                <a16:creationId xmlns:a16="http://schemas.microsoft.com/office/drawing/2014/main" id="{34EEA0A5-4C69-3E6B-13B0-99D26AF0026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506954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descr="A screenshot of a medical form&#10;&#10;Description automatically generated">
            <a:extLst>
              <a:ext uri="{FF2B5EF4-FFF2-40B4-BE49-F238E27FC236}">
                <a16:creationId xmlns:a16="http://schemas.microsoft.com/office/drawing/2014/main" id="{68676ECD-3F1B-9AC2-5993-D351AD0F1D7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descr="A screenshot of a computer&#10;&#10;Description automatically generated">
            <a:extLst>
              <a:ext uri="{FF2B5EF4-FFF2-40B4-BE49-F238E27FC236}">
                <a16:creationId xmlns:a16="http://schemas.microsoft.com/office/drawing/2014/main" id="{A8755AA5-A828-F9F7-33AF-6DD0C34C4EB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descr="A screenshot of a computer&#10;&#10;Description automatically generated">
            <a:extLst>
              <a:ext uri="{FF2B5EF4-FFF2-40B4-BE49-F238E27FC236}">
                <a16:creationId xmlns:a16="http://schemas.microsoft.com/office/drawing/2014/main" id="{B62F732F-2790-2CC0-B165-A1C0C3EFB5C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medical document&#10;&#10;Description automatically generated">
            <a:extLst>
              <a:ext uri="{FF2B5EF4-FFF2-40B4-BE49-F238E27FC236}">
                <a16:creationId xmlns:a16="http://schemas.microsoft.com/office/drawing/2014/main" id="{993D951A-E4D6-93D4-0E56-4704E6D5989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97148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medical information&#10;&#10;Description automatically generated">
            <a:extLst>
              <a:ext uri="{FF2B5EF4-FFF2-40B4-BE49-F238E27FC236}">
                <a16:creationId xmlns:a16="http://schemas.microsoft.com/office/drawing/2014/main" id="{7BA29E3F-C64D-AE7D-4FD0-78E97CC0F1E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459051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up of a graph&#10;&#10;Description automatically generated">
            <a:extLst>
              <a:ext uri="{FF2B5EF4-FFF2-40B4-BE49-F238E27FC236}">
                <a16:creationId xmlns:a16="http://schemas.microsoft.com/office/drawing/2014/main" id="{2CED38D6-0F39-3D04-ABFA-63A16F55CF9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103166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n inhaler&#10;&#10;Description automatically generated">
            <a:extLst>
              <a:ext uri="{FF2B5EF4-FFF2-40B4-BE49-F238E27FC236}">
                <a16:creationId xmlns:a16="http://schemas.microsoft.com/office/drawing/2014/main" id="{A8449784-BA0B-9D72-79F6-E6F97B4C26C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908487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medical device&#10;&#10;Description automatically generated">
            <a:extLst>
              <a:ext uri="{FF2B5EF4-FFF2-40B4-BE49-F238E27FC236}">
                <a16:creationId xmlns:a16="http://schemas.microsoft.com/office/drawing/2014/main" id="{809D7755-DCC6-F1BD-AFAD-1EADA36C455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786606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patient's health&#10;&#10;Description automatically generated">
            <a:extLst>
              <a:ext uri="{FF2B5EF4-FFF2-40B4-BE49-F238E27FC236}">
                <a16:creationId xmlns:a16="http://schemas.microsoft.com/office/drawing/2014/main" id="{072C9AC6-C766-D96E-565E-4076EB1B71D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44305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and white background with a logo&#10;&#10;Description automatically generated">
            <a:extLst>
              <a:ext uri="{FF2B5EF4-FFF2-40B4-BE49-F238E27FC236}">
                <a16:creationId xmlns:a16="http://schemas.microsoft.com/office/drawing/2014/main" id="{1D1383F3-6E2C-1381-5549-5EE319348C7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6989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patient&#10;&#10;Description automatically generated">
            <a:extLst>
              <a:ext uri="{FF2B5EF4-FFF2-40B4-BE49-F238E27FC236}">
                <a16:creationId xmlns:a16="http://schemas.microsoft.com/office/drawing/2014/main" id="{6FDEE562-B2E4-3304-1016-9D217877C72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1961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edical information&#10;&#10;Description automatically generated">
            <a:extLst>
              <a:ext uri="{FF2B5EF4-FFF2-40B4-BE49-F238E27FC236}">
                <a16:creationId xmlns:a16="http://schemas.microsoft.com/office/drawing/2014/main" id="{9F8DBEC3-AEDB-7200-82D2-5DD267FB546F}"/>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2989127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medical procedure&#10;&#10;Description automatically generated">
            <a:extLst>
              <a:ext uri="{FF2B5EF4-FFF2-40B4-BE49-F238E27FC236}">
                <a16:creationId xmlns:a16="http://schemas.microsoft.com/office/drawing/2014/main" id="{3D239D7D-D8A9-ADDA-4568-D57F4575355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16727"/>
            <a:ext cx="12192000" cy="6858000"/>
          </a:xfrm>
          <a:prstGeom prst="rect">
            <a:avLst/>
          </a:prstGeom>
        </p:spPr>
      </p:pic>
    </p:spTree>
    <p:extLst>
      <p:ext uri="{BB962C8B-B14F-4D97-AF65-F5344CB8AC3E}">
        <p14:creationId xmlns:p14="http://schemas.microsoft.com/office/powerpoint/2010/main" val="78173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 name="Picture 31" descr="A diagram of steps and steps&#10;&#10;Description automatically generated">
            <a:extLst>
              <a:ext uri="{FF2B5EF4-FFF2-40B4-BE49-F238E27FC236}">
                <a16:creationId xmlns:a16="http://schemas.microsoft.com/office/drawing/2014/main" id="{BA74742B-8D45-A806-FADD-99AEB5D5319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0|9.8|4.4"/>
</p:tagLst>
</file>

<file path=ppt/tags/tag2.xml><?xml version="1.0" encoding="utf-8"?>
<p:tagLst xmlns:a="http://schemas.openxmlformats.org/drawingml/2006/main" xmlns:r="http://schemas.openxmlformats.org/officeDocument/2006/relationships" xmlns:p="http://schemas.openxmlformats.org/presentationml/2006/main">
  <p:tag name="TIMING" val="|21.8"/>
</p:tagLst>
</file>

<file path=ppt/tags/tag3.xml><?xml version="1.0" encoding="utf-8"?>
<p:tagLst xmlns:a="http://schemas.openxmlformats.org/drawingml/2006/main" xmlns:r="http://schemas.openxmlformats.org/officeDocument/2006/relationships" xmlns:p="http://schemas.openxmlformats.org/presentationml/2006/main">
  <p:tag name="TIMING" val="|23|15.3|12.5"/>
</p:tagLst>
</file>

<file path=ppt/tags/tag4.xml><?xml version="1.0" encoding="utf-8"?>
<p:tagLst xmlns:a="http://schemas.openxmlformats.org/drawingml/2006/main" xmlns:r="http://schemas.openxmlformats.org/officeDocument/2006/relationships" xmlns:p="http://schemas.openxmlformats.org/presentationml/2006/main">
  <p:tag name="TIMING" val="|10|9.8|4.4"/>
</p:tagLst>
</file>

<file path=ppt/theme/theme1.xml><?xml version="1.0" encoding="utf-8"?>
<a:theme xmlns:a="http://schemas.openxmlformats.org/drawingml/2006/main" name="GINA 16_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INA 16_9.potx" id="{B4D82DA5-C050-406E-ABBF-4B27B58E3A6E}" vid="{D638CC8D-118C-4D38-AF0A-478CE25C105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GINA 16_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INA 16_9.potx" id="{B4D82DA5-C050-406E-ABBF-4B27B58E3A6E}" vid="{D638CC8D-118C-4D38-AF0A-478CE25C1056}"/>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GINA 16_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INA 16_9.potx" id="{1808F53B-9576-439F-AA7E-6BA80A4A1E7F}" vid="{ED8A6AC1-AC58-44FC-ACC2-8ABD87C5B50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GINA 16_9</Template>
  <TotalTime>3789</TotalTime>
  <Words>323</Words>
  <Application>Microsoft Macintosh PowerPoint</Application>
  <PresentationFormat>Widescreen</PresentationFormat>
  <Paragraphs>35</Paragraphs>
  <Slides>59</Slides>
  <Notes>22</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59</vt:i4>
      </vt:variant>
    </vt:vector>
  </HeadingPairs>
  <TitlesOfParts>
    <vt:vector size="67" baseType="lpstr">
      <vt:lpstr>Arial</vt:lpstr>
      <vt:lpstr>Calibri</vt:lpstr>
      <vt:lpstr>Wingdings</vt:lpstr>
      <vt:lpstr>GINA 16_9</vt:lpstr>
      <vt:lpstr>Office Theme</vt:lpstr>
      <vt:lpstr>1_GINA 16_9</vt:lpstr>
      <vt:lpstr>1_Office Theme</vt:lpstr>
      <vt:lpstr>2_GINA 16_9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new in GINA 2024?</dc:title>
  <dc:creator>Helen Reddel</dc:creator>
  <cp:lastModifiedBy>Kristi Rurey</cp:lastModifiedBy>
  <cp:revision>383</cp:revision>
  <dcterms:created xsi:type="dcterms:W3CDTF">2024-05-06T21:54:47Z</dcterms:created>
  <dcterms:modified xsi:type="dcterms:W3CDTF">2024-06-30T15:18:45Z</dcterms:modified>
</cp:coreProperties>
</file>