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53291-996A-4DF5-EE65-DCE6EFE52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3F7017-265F-DACB-6781-E766DC8C0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60565-7DA9-15C7-6514-67DB9787B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20075-9C32-DFE0-7C3B-0B53DF7B4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FA764-9C40-2FE8-6C52-61712FCD4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7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BF34-E563-29D7-07CF-992F34C55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7D4B9A-5017-BCC0-DC16-A1AD694B90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76E32-1948-8D0C-F65C-6B58249F5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297-D48D-47AC-3BCD-A82303EA5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201EA-0CCB-0598-99F7-D8FD2519F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7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33E068-1593-1FBF-EF10-C33DA511B7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36933A-FD86-26A7-2291-60463A354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DF288-690F-490C-597A-1A78902C9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3DBC8-60F4-9739-2699-0836FEC0B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EB83A-592C-7469-26CD-9618DCCD3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2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43829-F1FC-B478-0A90-98D4BB428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FA523-1725-87F0-BA4B-4C2ECFB14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BA106-3DE8-6196-E1B4-C3027B33C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ABAB0-B7EC-55E8-2D53-1D28CD127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9CA37-D458-94B5-4655-71731926E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17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D3C19-68E5-69BA-23B4-AB776809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BFED8D-4493-E6B7-2B28-3626B4C78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36CDB-01BB-2935-CB20-B91424694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AE4A8-4DA5-4852-BBD0-2A0AD310F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67733-2CCF-EFCB-9771-A3817E6C0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79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7905D-270C-AF71-57AC-4C885D7F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576D5-389E-1086-D494-3A88222B6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55F7E9-484F-F08D-6F94-816849D8E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EEA646-5606-BF37-938B-8913F99C8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5B97D-712C-7E93-A6FA-F4F494D86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19D44-5875-B32F-C455-8C370AE14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79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5A398-C067-F541-AA83-5428FD8C1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FA92E-9A55-3AFA-F366-6675F3A23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B44C2-7FB7-DD0E-EC1D-027310280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3923D4-77AA-4B7B-8F09-A161828CE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8BB160-3C3D-9B26-ABED-B8C16830AE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DAD153-3015-2F1D-8A73-307667691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3B1A45-7FDC-FB04-CB3B-B3E874266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ABE157-DDB5-1880-6236-54F47D721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7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B3EF8-258B-917A-EF93-04509A8D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C2D711-C36B-286F-0628-D430BF135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F3C4AA-56F2-FEBD-B8FD-6DA9F42C8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25238E-3A21-4C6B-1B22-5BAFDF11F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0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745BD0-F3A9-6A5B-5BD5-14F0BDE60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2EBD31-D71B-F6B5-4E9B-EF5AC58E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41C0B-DC71-CA23-32F8-B75A1B17F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6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A8D43-8751-C52D-1E30-C85827BB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B03E0-F642-94B6-E558-837581893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3C81DC-9713-87F9-C206-5C7F981D22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47091B-C309-4F81-97F7-E3B56919B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7C86FE-2C5A-4467-B160-5F832D253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3EF5C-F6FB-7225-0BF2-B7B1CDB62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73FE4-C375-DBD9-3D07-6790CF063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3795EB-4EE4-8001-324F-334D046B9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5CE93-F86E-D3AF-C002-4C617D55B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004C4-C752-4C86-858E-0A3FF14F9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4E06C-4FF5-8E7E-2A82-D037CA333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DB775-8845-5297-AC46-416B7D145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2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C3504C-1B8B-7B3C-281A-3F1C67BEB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73765-9B62-89C1-E9E8-AF4BF9579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06A47-58E7-232F-445B-4C4E16E70B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327CE-0FFB-449B-995A-B945C0085F8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E974A-5919-2BE5-C5F4-306180A5F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3CB3A-4E26-1FBB-2EB3-C682B8F21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D04CA-C0B8-4B4D-B341-DE063AA69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6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74EAE-954F-47D1-B171-67A1B7C738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interpretation of pulmonary function tests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E8005-927D-AD78-8C7C-7DFEB11B9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1930"/>
            <a:ext cx="9144000" cy="1291590"/>
          </a:xfrm>
        </p:spPr>
        <p:txBody>
          <a:bodyPr/>
          <a:lstStyle/>
          <a:p>
            <a:r>
              <a:rPr lang="en-US" dirty="0"/>
              <a:t>Dr </a:t>
            </a:r>
            <a:r>
              <a:rPr lang="en-US" dirty="0" err="1"/>
              <a:t>aghaei</a:t>
            </a:r>
            <a:r>
              <a:rPr lang="en-US" dirty="0"/>
              <a:t> </a:t>
            </a:r>
            <a:r>
              <a:rPr lang="en-US" dirty="0" err="1"/>
              <a:t>meybodi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347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7EB94B-CA57-6C4F-C8B0-602CE6F1D7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0282" t="30545" r="11451" b="16657"/>
          <a:stretch/>
        </p:blipFill>
        <p:spPr>
          <a:xfrm>
            <a:off x="1085850" y="0"/>
            <a:ext cx="9932670" cy="6755130"/>
          </a:xfrm>
        </p:spPr>
      </p:pic>
    </p:spTree>
    <p:extLst>
      <p:ext uri="{BB962C8B-B14F-4D97-AF65-F5344CB8AC3E}">
        <p14:creationId xmlns:p14="http://schemas.microsoft.com/office/powerpoint/2010/main" val="141903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17587BB-6EC8-69A3-872C-AC45B324C9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1266" t="33170" r="13225" b="6413"/>
          <a:stretch/>
        </p:blipFill>
        <p:spPr>
          <a:xfrm>
            <a:off x="2320290" y="205740"/>
            <a:ext cx="7509510" cy="6503670"/>
          </a:xfrm>
        </p:spPr>
      </p:pic>
    </p:spTree>
    <p:extLst>
      <p:ext uri="{BB962C8B-B14F-4D97-AF65-F5344CB8AC3E}">
        <p14:creationId xmlns:p14="http://schemas.microsoft.com/office/powerpoint/2010/main" val="920469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interpretation of pulmonary function tests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interpretation of pulmonary function tests</dc:title>
  <dc:creator>imac</dc:creator>
  <cp:lastModifiedBy>imac</cp:lastModifiedBy>
  <cp:revision>1</cp:revision>
  <dcterms:created xsi:type="dcterms:W3CDTF">2024-05-22T19:59:47Z</dcterms:created>
  <dcterms:modified xsi:type="dcterms:W3CDTF">2024-05-22T20:02:28Z</dcterms:modified>
</cp:coreProperties>
</file>