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4E9C-DF30-5CA7-7E01-BC4B04E25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BA848-7088-B8AA-B5CE-61ACDCE36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0D43-6306-2A6B-62FC-98FB2073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A111-7CCA-77B4-7944-154399C1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B57D2-6C76-B482-65C6-5BEE4AC2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1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11FB-41A8-DE77-E6A0-3B58B418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FCFFA-1EDD-3A76-DA6F-5ED921458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1336D-7855-136E-501E-B0B3AA42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7485-C080-2FDA-87AF-D29B7F55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2E730-89F5-53A5-64A8-417D3407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8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DFB47-EC3B-04CF-B184-C2D20E009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F2AAC-D60F-1B6C-B005-2650DFB76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7F9B1-22A0-2AC3-0C09-E853EDDA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AA98F-BE8D-B055-7629-6E4EC240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9F009-889B-C1C2-A12F-751170A6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1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AA58-A2D8-3C61-9DCC-4AEB5C1C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5FB26-8822-8A95-CC80-1AD58FFBD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B3B7-62EF-3FB4-FDA7-81253615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73698-E41C-BAD6-A9AF-12BC6BE6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3D9D0-8C3D-6065-3E38-0FFF797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76A5-B24C-A514-4C95-05346BB4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67767-5236-C56F-2C07-B98838BF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5E1-0824-2DEA-BC83-0E4AE5B6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82C5-E9DA-EC8E-54EC-3605259B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02BBE-0EF2-C10F-9D4C-5CF9CFD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BF47-C7D0-8453-95E0-CFE3165D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51383-F174-A261-4946-B6710DC8C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5E60F-CAE1-E4D3-2A03-C58AE7340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436CA-D48B-1082-2BCA-72734004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F10EA-5607-3B86-7A80-42F85075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1555B-233E-6FFC-0B87-D9F3758C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2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1011-3058-5DED-7788-C7B70118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83B71-2D04-A162-6287-5F3BCA4C5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FC966-769E-B178-B312-1A94C49A6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8900C-9454-62D4-0C6B-5CD5C5F6E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9873B-5A6C-B026-99A9-55A8A460A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F2702-8D15-AD8F-709C-52234EAB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DF452-E809-4E5B-6064-BEEE1355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F9551-1759-DAD1-D0D6-1A349163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2028-3B57-84F6-AFDD-82CC25DC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0AB02-84DF-9214-BD7D-D462A582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1C574-4927-C0F0-8540-D02340C6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3F241-F5B4-EBC5-EE03-D27237C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6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482B-F6FA-0A48-8EE7-1E9225B4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57B77-99E1-ECEE-A0A6-C5B815D4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74F7A-2216-A6C0-20A6-94AEAD58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0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E7AB-5C8F-B998-A2BA-FA1D3546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704A-250A-FB9D-4A2C-D31C6FC9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772C1-A720-AC7D-32BE-88708CF15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C0EAA-2D75-3CA0-1EFE-E950DDE6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C6D60-9273-9AE2-BB32-14D8C32B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53117-594E-2709-07C8-0781DEAB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0626-F12E-C323-4882-742C64B4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162A3-2F46-DAC6-4299-CAFEF377D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56A26-D173-EE7C-BACB-EEEE62A00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354E5-F75C-8CF4-6610-D3BC9B39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3572E-D8CC-F4EB-3696-8D9FD537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FA23B-BC22-796B-78BB-09C10AC2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1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B84B9-4BFB-D3D7-0239-D924B31D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3B1FE-456C-AEAB-3D5D-45A2A2721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D5B3A-98CC-DC94-DF65-F5EA4E0C4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571A-7686-4667-B0D6-7B05CE7352F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D396-D170-4774-EE59-9D9B8749E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9B79C-8167-3FE4-B8EC-E624FF65F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DB88-F945-4189-B4F3-E45691C7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7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15D22-5808-79E9-4F90-07BBECF46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5B81D-B6EE-EDDF-E64D-7CB1FC55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5830"/>
            <a:ext cx="3703321" cy="547497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2AFAA0-9399-4FF5-F0B3-2D77537D8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1930" y="925830"/>
            <a:ext cx="7646670" cy="500634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Dr. Fatemeh Sadat </a:t>
            </a:r>
            <a:r>
              <a:rPr lang="en-US" dirty="0" err="1"/>
              <a:t>Aghaei</a:t>
            </a:r>
            <a:r>
              <a:rPr lang="en-US" dirty="0"/>
              <a:t> </a:t>
            </a:r>
            <a:r>
              <a:rPr lang="en-US" dirty="0" err="1"/>
              <a:t>Meybodi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Associate professor of pulmonary and critical care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MD degree at 2004 from </a:t>
            </a:r>
            <a:r>
              <a:rPr lang="en-US" dirty="0" err="1"/>
              <a:t>yazd</a:t>
            </a:r>
            <a:r>
              <a:rPr lang="en-US" dirty="0"/>
              <a:t> University of Medical Science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Internal medicine specialist degree at 2010 </a:t>
            </a:r>
            <a:r>
              <a:rPr lang="en-US" dirty="0" err="1"/>
              <a:t>yazd</a:t>
            </a:r>
            <a:r>
              <a:rPr lang="en-US" dirty="0"/>
              <a:t> University of Medical Science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Sub specialty in pulmonary and critical care medicine degree at 2013 from shahid Beheshti of </a:t>
            </a:r>
            <a:r>
              <a:rPr lang="en-US" dirty="0" err="1"/>
              <a:t>tehran</a:t>
            </a:r>
            <a:r>
              <a:rPr lang="en-US" dirty="0"/>
              <a:t> University of Medical Science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Research interest: critical care medicine, pulmonary function test, pulmonary obstructive disease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Skills: CPET interpretation, medical education, Examining the clinical competence of medical graduate 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Member of Iranian pulmonology society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Member of European Respiratory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6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imac</cp:lastModifiedBy>
  <cp:revision>2</cp:revision>
  <dcterms:created xsi:type="dcterms:W3CDTF">2023-10-03T15:09:50Z</dcterms:created>
  <dcterms:modified xsi:type="dcterms:W3CDTF">2024-05-22T17:38:48Z</dcterms:modified>
</cp:coreProperties>
</file>