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95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6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76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455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09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48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08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52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8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26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5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73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6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2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8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985" y="2365215"/>
            <a:ext cx="5308866" cy="192193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Hunter </a:t>
            </a:r>
            <a:r>
              <a:rPr lang="en-US" dirty="0" err="1" smtClean="0"/>
              <a:t>Cheyne</a:t>
            </a:r>
            <a:r>
              <a:rPr lang="en-US" dirty="0" smtClean="0"/>
              <a:t>-Stokes Respiration </a:t>
            </a:r>
            <a:br>
              <a:rPr lang="en-US" dirty="0" smtClean="0"/>
            </a:br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 and 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Considering New trial that was reported in ERS </a:t>
            </a:r>
          </a:p>
          <a:p>
            <a:pPr marL="0" indent="0">
              <a:buNone/>
            </a:pPr>
            <a:r>
              <a:rPr lang="en-US" dirty="0" smtClean="0"/>
              <a:t>Milan 2023 </a:t>
            </a:r>
          </a:p>
          <a:p>
            <a:pPr marL="0" indent="0">
              <a:buNone/>
            </a:pPr>
            <a:r>
              <a:rPr lang="en-US" dirty="0" smtClean="0"/>
              <a:t>Dr. Douglass Bradly 2023 told: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dvent </a:t>
            </a:r>
            <a:r>
              <a:rPr lang="en-US" dirty="0"/>
              <a:t>HF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key </a:t>
            </a:r>
            <a:r>
              <a:rPr lang="en-US" dirty="0"/>
              <a:t>findings were that in the 731 patients that we </a:t>
            </a:r>
            <a:r>
              <a:rPr lang="en-US" dirty="0" err="1"/>
              <a:t>analysed</a:t>
            </a:r>
            <a:r>
              <a:rPr lang="en-US" dirty="0"/>
              <a:t>, the group </a:t>
            </a:r>
            <a:r>
              <a:rPr lang="en-US" dirty="0" err="1"/>
              <a:t>randomised</a:t>
            </a:r>
            <a:r>
              <a:rPr lang="en-US" dirty="0"/>
              <a:t> to the device had a marked reduction in their apnea hypopnea index. So it completely got rid of their sleep apnea over the entire five year course of the trial.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181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Predictors of 1-year compliance with adaptive </a:t>
            </a:r>
            <a:r>
              <a:rPr lang="en-US" dirty="0" err="1"/>
              <a:t>servoventilation</a:t>
            </a:r>
            <a:r>
              <a:rPr lang="en-US" dirty="0"/>
              <a:t> </a:t>
            </a:r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t="29717" b="20379"/>
          <a:stretch/>
        </p:blipFill>
        <p:spPr>
          <a:xfrm>
            <a:off x="1600200" y="1201473"/>
            <a:ext cx="6523942" cy="4513527"/>
          </a:xfrm>
        </p:spPr>
      </p:pic>
    </p:spTree>
    <p:extLst>
      <p:ext uri="{BB962C8B-B14F-4D97-AF65-F5344CB8AC3E}">
        <p14:creationId xmlns:p14="http://schemas.microsoft.com/office/powerpoint/2010/main" val="10206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Adherence </a:t>
            </a:r>
            <a:r>
              <a:rPr lang="en-US" dirty="0"/>
              <a:t>to sleep </a:t>
            </a:r>
            <a:r>
              <a:rPr lang="en-US" dirty="0" smtClean="0"/>
              <a:t>apnea </a:t>
            </a:r>
            <a:r>
              <a:rPr lang="en-US" dirty="0"/>
              <a:t>treatment is essential to evaluate trials involving cardiovascular end-points. In patients with heart failure and obstructive or central </a:t>
            </a:r>
            <a:r>
              <a:rPr lang="en-US"/>
              <a:t>sleep </a:t>
            </a:r>
            <a:r>
              <a:rPr lang="en-US" smtClean="0"/>
              <a:t>apnea </a:t>
            </a:r>
            <a:r>
              <a:rPr lang="en-US" dirty="0"/>
              <a:t>in the ADVENT-HF trial, adherence to adaptive </a:t>
            </a:r>
            <a:r>
              <a:rPr lang="en-US" dirty="0" err="1"/>
              <a:t>servoventilation</a:t>
            </a:r>
            <a:r>
              <a:rPr lang="en-US" dirty="0"/>
              <a:t> was very good.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4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94 year old woman with history of left sided heart failure </a:t>
            </a:r>
          </a:p>
          <a:p>
            <a:r>
              <a:rPr lang="en-US" dirty="0" smtClean="0"/>
              <a:t>She suffered from dyspnea and admitted in CCU for 5 days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Cardiologist start treatment of heart failure and she discharge from hospital.</a:t>
            </a:r>
          </a:p>
          <a:p>
            <a:pPr marL="0" indent="0">
              <a:buNone/>
            </a:pPr>
            <a:r>
              <a:rPr lang="en-US" dirty="0" smtClean="0"/>
              <a:t>     Lab exam : CBC normal Cardiac enzyme :Normal</a:t>
            </a:r>
          </a:p>
          <a:p>
            <a:pPr marL="0" indent="0">
              <a:buNone/>
            </a:pPr>
            <a:r>
              <a:rPr lang="en-US" dirty="0" smtClean="0"/>
              <a:t>     Echocardiography :EF;30%</a:t>
            </a:r>
          </a:p>
          <a:p>
            <a:pPr marL="0" indent="0">
              <a:buNone/>
            </a:pPr>
            <a:r>
              <a:rPr lang="en-US" dirty="0" smtClean="0"/>
              <a:t>     Pap 40 </a:t>
            </a:r>
            <a:r>
              <a:rPr lang="en-US" dirty="0" err="1" smtClean="0"/>
              <a:t>mmhg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Her daughter and her nurse have reported witness apnea </a:t>
            </a:r>
          </a:p>
          <a:p>
            <a:r>
              <a:rPr lang="en-US" dirty="0" smtClean="0"/>
              <a:t>Cardiologist referred her to do PSG</a:t>
            </a:r>
          </a:p>
          <a:p>
            <a:r>
              <a:rPr lang="en-US" dirty="0" smtClean="0"/>
              <a:t>PSG in hospital was carried out and the result has shown : </a:t>
            </a:r>
          </a:p>
          <a:p>
            <a:r>
              <a:rPr lang="en-US" dirty="0"/>
              <a:t>B</a:t>
            </a:r>
            <a:r>
              <a:rPr lang="en-US" dirty="0" smtClean="0"/>
              <a:t>rief report as bellow</a:t>
            </a:r>
          </a:p>
          <a:p>
            <a:r>
              <a:rPr lang="en-US" dirty="0" smtClean="0"/>
              <a:t>Fragmented Sleep </a:t>
            </a:r>
          </a:p>
          <a:p>
            <a:r>
              <a:rPr lang="en-US" dirty="0" smtClean="0"/>
              <a:t>Stage 1(60%0,2(25%),3(10%),Rem(15%) were seen in the hypnogram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AhI:45/h</a:t>
            </a:r>
          </a:p>
          <a:p>
            <a:r>
              <a:rPr lang="en-US" dirty="0" smtClean="0"/>
              <a:t>%54 central  hypopnea, Central cycle is more than 43 second</a:t>
            </a:r>
          </a:p>
          <a:p>
            <a:r>
              <a:rPr lang="en-US" dirty="0" smtClean="0"/>
              <a:t>46% Obstructive Apnea ( 6/h Obstructive apnea, 40/h </a:t>
            </a:r>
            <a:r>
              <a:rPr lang="en-US" dirty="0"/>
              <a:t>H</a:t>
            </a:r>
            <a:r>
              <a:rPr lang="en-US" dirty="0" smtClean="0"/>
              <a:t>ypopnea)</a:t>
            </a:r>
          </a:p>
          <a:p>
            <a:r>
              <a:rPr lang="en-US" dirty="0" smtClean="0"/>
              <a:t>PLMs and </a:t>
            </a:r>
            <a:r>
              <a:rPr lang="en-US" smtClean="0"/>
              <a:t>Leg movement: </a:t>
            </a:r>
            <a:r>
              <a:rPr lang="en-US" dirty="0" smtClean="0"/>
              <a:t>0</a:t>
            </a:r>
          </a:p>
          <a:p>
            <a:r>
              <a:rPr lang="en-US" dirty="0" smtClean="0"/>
              <a:t>Arousal index: 67/h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4" t="20296" r="43371" b="27604"/>
          <a:stretch/>
        </p:blipFill>
        <p:spPr>
          <a:xfrm>
            <a:off x="76200" y="0"/>
            <a:ext cx="90678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48" t="21887" r="18748" b="10768"/>
          <a:stretch/>
        </p:blipFill>
        <p:spPr>
          <a:xfrm>
            <a:off x="304800" y="76200"/>
            <a:ext cx="874418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Cpap and Oxygen was started with no befit and BIPAP St can not control of the respiratory events</a:t>
            </a:r>
          </a:p>
          <a:p>
            <a:r>
              <a:rPr lang="en-US" dirty="0" smtClean="0"/>
              <a:t>Patient and family were satisfied from the titration in spite of optimum treatment was not completed.</a:t>
            </a:r>
          </a:p>
          <a:p>
            <a:r>
              <a:rPr lang="en-US" dirty="0" smtClean="0"/>
              <a:t>Considering the situation of the patient and request of her family Adaptive servo ventilation BIPAP for one week trial was borrowed.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Considering the trial of Servo-HF there is contra indication for ASV device </a:t>
            </a:r>
          </a:p>
          <a:p>
            <a:r>
              <a:rPr lang="en-US" dirty="0" smtClean="0"/>
              <a:t>Cardiologist </a:t>
            </a:r>
            <a:r>
              <a:rPr lang="en-US" dirty="0" smtClean="0"/>
              <a:t>gives </a:t>
            </a:r>
            <a:r>
              <a:rPr lang="en-US" dirty="0" smtClean="0"/>
              <a:t>the permission because he has believed that during dyspnea and tachycardia the estimation of ejection fraction may not be correct.</a:t>
            </a:r>
          </a:p>
          <a:p>
            <a:r>
              <a:rPr lang="en-US" dirty="0" smtClean="0"/>
              <a:t>Cr;1.8  and k;4.5 acetazolamide was not prescribed for the patient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result of one week trial of Adaptive servo-ventilation as bellow:</a:t>
            </a:r>
          </a:p>
          <a:p>
            <a:r>
              <a:rPr lang="en-US" dirty="0" err="1" smtClean="0"/>
              <a:t>Psmax</a:t>
            </a:r>
            <a:r>
              <a:rPr lang="en-US" dirty="0" smtClean="0"/>
              <a:t> 8 psmin3 rate automatic</a:t>
            </a:r>
          </a:p>
          <a:p>
            <a:r>
              <a:rPr lang="en-US" dirty="0" smtClean="0"/>
              <a:t>AHI:16/h hypopnea 16/h Apnea:0</a:t>
            </a:r>
          </a:p>
          <a:p>
            <a:r>
              <a:rPr lang="en-US" dirty="0" smtClean="0"/>
              <a:t>Compliance hours:2;45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346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  Hunter Cheyne-Stokes Respiration  Treatment 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</vt:lpstr>
      <vt:lpstr>PowerPoint Presentation</vt:lpstr>
      <vt:lpstr>Advent HF trial</vt:lpstr>
      <vt:lpstr>Trial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Hunter cheyne-Stock treatment</dc:title>
  <dc:creator>Administrator</dc:creator>
  <cp:lastModifiedBy>Niloofar Poureghbal</cp:lastModifiedBy>
  <cp:revision>28</cp:revision>
  <dcterms:created xsi:type="dcterms:W3CDTF">2023-09-17T09:26:52Z</dcterms:created>
  <dcterms:modified xsi:type="dcterms:W3CDTF">2023-09-20T07:39:32Z</dcterms:modified>
</cp:coreProperties>
</file>